
<file path=[Content_Types].xml><?xml version="1.0" encoding="utf-8"?>
<Types xmlns="http://schemas.openxmlformats.org/package/2006/content-types">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
  </p:notesMasterIdLst>
  <p:handoutMasterIdLst>
    <p:handoutMasterId r:id="rId6"/>
  </p:handoutMasterIdLst>
  <p:sldIdLst>
    <p:sldId id="258" r:id="rId2"/>
    <p:sldId id="295" r:id="rId3"/>
    <p:sldId id="349" r:id="rId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IST 2019_Multiple Slide types" id="{58BEDF31-0425-40C4-87B2-EBC1798A92EE}">
          <p14:sldIdLst>
            <p14:sldId id="258"/>
            <p14:sldId id="295"/>
            <p14:sldId id="349"/>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C9B5"/>
    <a:srgbClr val="69685B"/>
    <a:srgbClr val="FE12ED"/>
    <a:srgbClr val="66AF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26" autoAdjust="0"/>
    <p:restoredTop sz="88990" autoAdjust="0"/>
  </p:normalViewPr>
  <p:slideViewPr>
    <p:cSldViewPr snapToGrid="0" snapToObjects="1">
      <p:cViewPr varScale="1">
        <p:scale>
          <a:sx n="101" d="100"/>
          <a:sy n="101" d="100"/>
        </p:scale>
        <p:origin x="864" y="509"/>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snapToObjects="1">
      <p:cViewPr varScale="1">
        <p:scale>
          <a:sx n="121" d="100"/>
          <a:sy n="121" d="100"/>
        </p:scale>
        <p:origin x="-498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4C89EDB-3FDD-4915-A3CE-62FA29C01A32}" type="datetimeFigureOut">
              <a:rPr lang="en-US" smtClean="0"/>
              <a:t>10/13/2022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042649-1860-4D03-9360-22C2D8836B44}" type="slidenum">
              <a:rPr lang="en-US" smtClean="0"/>
              <a:t>‹#›</a:t>
            </a:fld>
            <a:endParaRPr lang="en-US"/>
          </a:p>
        </p:txBody>
      </p:sp>
    </p:spTree>
    <p:extLst>
      <p:ext uri="{BB962C8B-B14F-4D97-AF65-F5344CB8AC3E}">
        <p14:creationId xmlns:p14="http://schemas.microsoft.com/office/powerpoint/2010/main" val="633661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499FB-0CC7-453D-9493-CBDCD6D233E2}" type="datetimeFigureOut">
              <a:rPr lang="en-US" smtClean="0"/>
              <a:t>10/13/2022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76A24B-926E-40EB-9E1B-5321DC3775E5}" type="slidenum">
              <a:rPr lang="en-US" smtClean="0"/>
              <a:t>‹#›</a:t>
            </a:fld>
            <a:endParaRPr lang="en-US"/>
          </a:p>
        </p:txBody>
      </p:sp>
    </p:spTree>
    <p:extLst>
      <p:ext uri="{BB962C8B-B14F-4D97-AF65-F5344CB8AC3E}">
        <p14:creationId xmlns:p14="http://schemas.microsoft.com/office/powerpoint/2010/main" val="2167594663"/>
      </p:ext>
    </p:extLst>
  </p:cSld>
  <p:clrMap bg1="lt1" tx1="dk1" bg2="lt2" tx2="dk2" accent1="accent1" accent2="accent2" accent3="accent3" accent4="accent4" accent5="accent5" accent6="accent6" hlink="hlink" folHlink="folHlink"/>
  <p:notesStyle>
    <a:lvl1pPr marL="117475" indent="-117475" algn="l" defTabSz="914400" rtl="0" eaLnBrk="1" latinLnBrk="0" hangingPunct="1">
      <a:lnSpc>
        <a:spcPct val="110000"/>
      </a:lnSpc>
      <a:buFont typeface="Arial" panose="020B0604020202020204" pitchFamily="34" charset="0"/>
      <a:buChar char="•"/>
      <a:defRPr sz="1400" kern="1200">
        <a:solidFill>
          <a:schemeClr val="tx1"/>
        </a:solidFill>
        <a:latin typeface="+mn-lt"/>
        <a:ea typeface="+mn-ea"/>
        <a:cs typeface="+mn-cs"/>
      </a:defRPr>
    </a:lvl1pPr>
    <a:lvl2pPr marL="228600" indent="-111125"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346075" indent="-117475"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457200" indent="-111125"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457200" indent="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None/>
            </a:pPr>
            <a:endParaRPr lang="en-GB" dirty="0">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fld id="{4476A24B-926E-40EB-9E1B-5321DC3775E5}" type="slidenum">
              <a:rPr lang="en-US" smtClean="0"/>
              <a:t>1</a:t>
            </a:fld>
            <a:endParaRPr lang="en-US"/>
          </a:p>
        </p:txBody>
      </p:sp>
    </p:spTree>
    <p:extLst>
      <p:ext uri="{BB962C8B-B14F-4D97-AF65-F5344CB8AC3E}">
        <p14:creationId xmlns:p14="http://schemas.microsoft.com/office/powerpoint/2010/main" val="104732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lang="en-US" dirty="0">
                <a:latin typeface="Arial" charset="0"/>
                <a:ea typeface="Arial" charset="0"/>
                <a:cs typeface="Arial" charset="0"/>
              </a:rPr>
              <a:t>Each master is segmented into sections that would accommodate prose and graphics. There are various layouts already predesigned into the masters that will help you break up your content into bite-sized chunks that make your presentation much easier to read.</a:t>
            </a:r>
          </a:p>
        </p:txBody>
      </p:sp>
      <p:sp>
        <p:nvSpPr>
          <p:cNvPr id="4" name="Slide Number Placeholder 3"/>
          <p:cNvSpPr>
            <a:spLocks noGrp="1"/>
          </p:cNvSpPr>
          <p:nvPr>
            <p:ph type="sldNum" sz="quarter" idx="10"/>
          </p:nvPr>
        </p:nvSpPr>
        <p:spPr/>
        <p:txBody>
          <a:bodyPr/>
          <a:lstStyle/>
          <a:p>
            <a:fld id="{4476A24B-926E-40EB-9E1B-5321DC3775E5}" type="slidenum">
              <a:rPr lang="en-US" smtClean="0"/>
              <a:t>2</a:t>
            </a:fld>
            <a:endParaRPr lang="en-US"/>
          </a:p>
        </p:txBody>
      </p:sp>
    </p:spTree>
    <p:extLst>
      <p:ext uri="{BB962C8B-B14F-4D97-AF65-F5344CB8AC3E}">
        <p14:creationId xmlns:p14="http://schemas.microsoft.com/office/powerpoint/2010/main" val="658320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10000"/>
              </a:lnSpc>
              <a:spcBef>
                <a:spcPts val="0"/>
              </a:spcBef>
              <a:spcAft>
                <a:spcPts val="0"/>
              </a:spcAft>
              <a:buClrTx/>
              <a:buSzTx/>
              <a:buFont typeface="Arial" panose="020B0604020202020204" pitchFamily="34" charset="0"/>
              <a:buNone/>
              <a:tabLst/>
              <a:defRPr/>
            </a:pPr>
            <a:r>
              <a:rPr lang="en-US" dirty="0">
                <a:latin typeface="Arial" charset="0"/>
                <a:ea typeface="Arial" charset="0"/>
                <a:cs typeface="Arial" charset="0"/>
              </a:rPr>
              <a:t>Each master is segmented into sections that would accommodate prose and graphics. There are various layouts already predesigned into the masters that will help you break up your content into bite-sized chunks that make your presentation much easier to read.</a:t>
            </a:r>
          </a:p>
        </p:txBody>
      </p:sp>
      <p:sp>
        <p:nvSpPr>
          <p:cNvPr id="4" name="Slide Number Placeholder 3"/>
          <p:cNvSpPr>
            <a:spLocks noGrp="1"/>
          </p:cNvSpPr>
          <p:nvPr>
            <p:ph type="sldNum" sz="quarter" idx="10"/>
          </p:nvPr>
        </p:nvSpPr>
        <p:spPr/>
        <p:txBody>
          <a:bodyPr/>
          <a:lstStyle/>
          <a:p>
            <a:fld id="{4476A24B-926E-40EB-9E1B-5321DC3775E5}" type="slidenum">
              <a:rPr lang="en-US" smtClean="0"/>
              <a:t>3</a:t>
            </a:fld>
            <a:endParaRPr lang="en-US"/>
          </a:p>
        </p:txBody>
      </p:sp>
    </p:spTree>
    <p:extLst>
      <p:ext uri="{BB962C8B-B14F-4D97-AF65-F5344CB8AC3E}">
        <p14:creationId xmlns:p14="http://schemas.microsoft.com/office/powerpoint/2010/main" val="1350063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8776" y="546498"/>
            <a:ext cx="8432255" cy="1241080"/>
          </a:xfrm>
        </p:spPr>
        <p:txBody>
          <a:bodyPr anchor="ctr"/>
          <a:lstStyle>
            <a:lvl1pPr>
              <a:defRPr sz="5500" b="0" i="0">
                <a:solidFill>
                  <a:schemeClr val="tx2"/>
                </a:solidFill>
                <a:latin typeface="Bebas Neue" charset="0"/>
                <a:ea typeface="Bebas Neue" charset="0"/>
                <a:cs typeface="Bebas Neue" charset="0"/>
              </a:defRPr>
            </a:lvl1pPr>
          </a:lstStyle>
          <a:p>
            <a:r>
              <a:rPr lang="en-US"/>
              <a:t>Click to edit Master title style</a:t>
            </a:r>
            <a:endParaRPr lang="en-US" dirty="0"/>
          </a:p>
        </p:txBody>
      </p:sp>
      <p:sp>
        <p:nvSpPr>
          <p:cNvPr id="10" name="Text Placeholder 9"/>
          <p:cNvSpPr>
            <a:spLocks noGrp="1"/>
          </p:cNvSpPr>
          <p:nvPr>
            <p:ph type="body" sz="quarter" idx="14" hasCustomPrompt="1"/>
          </p:nvPr>
        </p:nvSpPr>
        <p:spPr>
          <a:xfrm>
            <a:off x="358776" y="2166937"/>
            <a:ext cx="8432189" cy="2268203"/>
          </a:xfrm>
        </p:spPr>
        <p:txBody>
          <a:bodyPr>
            <a:noAutofit/>
          </a:bodyPr>
          <a:lstStyle>
            <a:lvl1pPr marL="0" indent="0">
              <a:lnSpc>
                <a:spcPct val="95000"/>
              </a:lnSpc>
              <a:spcAft>
                <a:spcPts val="0"/>
              </a:spcAft>
              <a:buFont typeface="Arial" panose="020B0604020202020204" pitchFamily="34" charset="0"/>
              <a:buChar char="​"/>
              <a:defRPr sz="2100" b="1">
                <a:solidFill>
                  <a:schemeClr val="accent1"/>
                </a:solidFill>
                <a:latin typeface="+mj-lt"/>
              </a:defRPr>
            </a:lvl1pPr>
            <a:lvl2pPr marL="0" indent="0">
              <a:lnSpc>
                <a:spcPct val="95000"/>
              </a:lnSpc>
              <a:spcBef>
                <a:spcPts val="200"/>
              </a:spcBef>
              <a:spcAft>
                <a:spcPts val="0"/>
              </a:spcAft>
              <a:buFont typeface="Arial" charset="0"/>
              <a:buNone/>
              <a:tabLst/>
              <a:defRPr sz="1500" b="1">
                <a:solidFill>
                  <a:schemeClr val="tx2">
                    <a:lumMod val="75000"/>
                  </a:schemeClr>
                </a:solidFill>
                <a:latin typeface="+mj-lt"/>
              </a:defRPr>
            </a:lvl2pPr>
            <a:lvl3pPr marL="357188" indent="-179388">
              <a:lnSpc>
                <a:spcPct val="95000"/>
              </a:lnSpc>
              <a:spcBef>
                <a:spcPts val="0"/>
              </a:spcBef>
              <a:spcAft>
                <a:spcPts val="200"/>
              </a:spcAft>
              <a:buFont typeface="Arial" charset="0"/>
              <a:buChar char="•"/>
              <a:tabLst/>
              <a:defRPr sz="1500">
                <a:solidFill>
                  <a:schemeClr val="tx2">
                    <a:lumMod val="75000"/>
                  </a:schemeClr>
                </a:solidFill>
                <a:latin typeface="+mj-lt"/>
              </a:defRPr>
            </a:lvl3pPr>
            <a:lvl4pPr marL="536575" indent="-179388">
              <a:lnSpc>
                <a:spcPct val="95000"/>
              </a:lnSpc>
              <a:spcBef>
                <a:spcPts val="0"/>
              </a:spcBef>
              <a:spcAft>
                <a:spcPts val="200"/>
              </a:spcAft>
              <a:buFont typeface="Arial" charset="0"/>
              <a:buChar char="•"/>
              <a:tabLst/>
              <a:defRPr sz="1200">
                <a:solidFill>
                  <a:schemeClr val="tx2"/>
                </a:solidFill>
                <a:latin typeface="+mj-lt"/>
              </a:defRPr>
            </a:lvl4pPr>
            <a:lvl5pPr marL="715963" indent="-179388">
              <a:lnSpc>
                <a:spcPct val="95000"/>
              </a:lnSpc>
              <a:spcBef>
                <a:spcPts val="0"/>
              </a:spcBef>
              <a:spcAft>
                <a:spcPts val="200"/>
              </a:spcAft>
              <a:buFont typeface="Arial" charset="0"/>
              <a:buChar char="•"/>
              <a:tabLst/>
              <a:defRPr sz="1050">
                <a:solidFill>
                  <a:schemeClr val="tx2"/>
                </a:solidFill>
                <a:latin typeface="+mj-lt"/>
              </a:defRPr>
            </a:lvl5pPr>
            <a:lvl6pPr marL="357188" indent="-171450">
              <a:spcBef>
                <a:spcPts val="200"/>
              </a:spcBef>
              <a:buFont typeface="Arial" charset="0"/>
              <a:buChar char="•"/>
              <a:tabLst/>
              <a:defRPr sz="1400" b="0">
                <a:solidFill>
                  <a:schemeClr val="tx2">
                    <a:lumMod val="75000"/>
                  </a:schemeClr>
                </a:solidFill>
              </a:defRPr>
            </a:lvl6pPr>
            <a:lvl7pPr marL="536575" indent="-171450">
              <a:spcBef>
                <a:spcPts val="200"/>
              </a:spcBef>
              <a:spcAft>
                <a:spcPts val="0"/>
              </a:spcAft>
              <a:buFont typeface="Arial" charset="0"/>
              <a:buChar char="•"/>
              <a:tabLst/>
              <a:defRPr sz="1200">
                <a:solidFill>
                  <a:schemeClr val="tx2"/>
                </a:solidFill>
              </a:defRPr>
            </a:lvl7pPr>
            <a:lvl8pPr marL="439737" indent="-171450">
              <a:buFont typeface="Arial" charset="0"/>
              <a:buChar char="•"/>
              <a:tabLst/>
              <a:defRPr>
                <a:solidFill>
                  <a:schemeClr val="tx2"/>
                </a:solidFill>
              </a:defRPr>
            </a:lvl8pPr>
            <a:lvl9pPr marL="762000" indent="-209550">
              <a:spcBef>
                <a:spcPts val="200"/>
              </a:spcBef>
              <a:spcAft>
                <a:spcPts val="0"/>
              </a:spcAft>
              <a:buFont typeface="Arial" charset="0"/>
              <a:buChar char="•"/>
              <a:tabLst/>
              <a:defRPr>
                <a:solidFill>
                  <a:schemeClr val="tx2"/>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48910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0000" y="276225"/>
            <a:ext cx="8424000" cy="639764"/>
          </a:xfrm>
        </p:spPr>
        <p:txBody>
          <a:bodyPr/>
          <a:lstStyle>
            <a:lvl1pPr>
              <a:defRPr b="0" i="0">
                <a:latin typeface="Bebas Neue" charset="0"/>
                <a:ea typeface="Bebas Neue" charset="0"/>
                <a:cs typeface="Bebas Neue" charset="0"/>
              </a:defRPr>
            </a:lvl1pPr>
          </a:lstStyle>
          <a:p>
            <a:r>
              <a:rPr lang="en-US" dirty="0"/>
              <a:t>click to edit master title style</a:t>
            </a:r>
          </a:p>
        </p:txBody>
      </p:sp>
      <p:sp>
        <p:nvSpPr>
          <p:cNvPr id="19" name="Text Placeholder 2"/>
          <p:cNvSpPr>
            <a:spLocks noGrp="1"/>
          </p:cNvSpPr>
          <p:nvPr>
            <p:ph type="body" idx="28" hasCustomPrompt="1"/>
          </p:nvPr>
        </p:nvSpPr>
        <p:spPr>
          <a:xfrm>
            <a:off x="360000" y="915989"/>
            <a:ext cx="8424000" cy="252412"/>
          </a:xfrm>
        </p:spPr>
        <p:txBody>
          <a:bodyPr anchor="t"/>
          <a:lstStyle>
            <a:lvl1pPr marL="0" indent="0">
              <a:lnSpc>
                <a:spcPct val="85000"/>
              </a:lnSpc>
              <a:spcBef>
                <a:spcPts val="0"/>
              </a:spcBef>
              <a:spcAft>
                <a:spcPts val="0"/>
              </a:spcAft>
              <a:buNone/>
              <a:defRPr sz="1700" b="1">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hart Placeholder 3"/>
          <p:cNvSpPr>
            <a:spLocks noGrp="1"/>
          </p:cNvSpPr>
          <p:nvPr userDrawn="1">
            <p:ph type="chart" sz="quarter" idx="29" hasCustomPrompt="1"/>
          </p:nvPr>
        </p:nvSpPr>
        <p:spPr>
          <a:xfrm>
            <a:off x="360000" y="1410891"/>
            <a:ext cx="8424000" cy="3024187"/>
          </a:xfrm>
        </p:spPr>
        <p:txBody>
          <a:bodyPr/>
          <a:lstStyle>
            <a:lvl1pPr algn="ctr">
              <a:defRPr>
                <a:solidFill>
                  <a:schemeClr val="tx2"/>
                </a:solidFill>
              </a:defRPr>
            </a:lvl1pPr>
          </a:lstStyle>
          <a:p>
            <a:r>
              <a:rPr lang="en-US" dirty="0"/>
              <a:t>Click to insert chart from template</a:t>
            </a:r>
          </a:p>
        </p:txBody>
      </p:sp>
      <p:sp>
        <p:nvSpPr>
          <p:cNvPr id="7"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9"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Tree>
    <p:extLst>
      <p:ext uri="{BB962C8B-B14F-4D97-AF65-F5344CB8AC3E}">
        <p14:creationId xmlns:p14="http://schemas.microsoft.com/office/powerpoint/2010/main" val="1334301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5"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
        <p:nvSpPr>
          <p:cNvPr id="7" name="Title 1"/>
          <p:cNvSpPr>
            <a:spLocks noGrp="1"/>
          </p:cNvSpPr>
          <p:nvPr>
            <p:ph type="title" hasCustomPrompt="1"/>
          </p:nvPr>
        </p:nvSpPr>
        <p:spPr>
          <a:xfrm>
            <a:off x="360000" y="276224"/>
            <a:ext cx="8424000" cy="639763"/>
          </a:xfrm>
        </p:spPr>
        <p:txBody>
          <a:bodyPr/>
          <a:lstStyle>
            <a:lvl1pPr>
              <a:defRPr b="0" i="0">
                <a:latin typeface="Bebas Neue" charset="0"/>
                <a:ea typeface="Bebas Neue" charset="0"/>
                <a:cs typeface="Bebas Neue" charset="0"/>
              </a:defRPr>
            </a:lvl1pPr>
          </a:lstStyle>
          <a:p>
            <a:r>
              <a:rPr lang="en-US" dirty="0"/>
              <a:t>click to edit master title style</a:t>
            </a:r>
          </a:p>
        </p:txBody>
      </p:sp>
      <p:sp>
        <p:nvSpPr>
          <p:cNvPr id="9" name="Text Placeholder 2"/>
          <p:cNvSpPr>
            <a:spLocks noGrp="1"/>
          </p:cNvSpPr>
          <p:nvPr>
            <p:ph type="body" idx="28" hasCustomPrompt="1"/>
          </p:nvPr>
        </p:nvSpPr>
        <p:spPr>
          <a:xfrm>
            <a:off x="360000" y="915989"/>
            <a:ext cx="8424000" cy="252412"/>
          </a:xfrm>
        </p:spPr>
        <p:txBody>
          <a:bodyPr anchor="t"/>
          <a:lstStyle>
            <a:lvl1pPr marL="0" indent="0">
              <a:lnSpc>
                <a:spcPct val="85000"/>
              </a:lnSpc>
              <a:spcBef>
                <a:spcPts val="0"/>
              </a:spcBef>
              <a:spcAft>
                <a:spcPts val="0"/>
              </a:spcAft>
              <a:buNone/>
              <a:defRPr sz="1700" b="1">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Table style</a:t>
            </a:r>
          </a:p>
        </p:txBody>
      </p:sp>
    </p:spTree>
    <p:extLst>
      <p:ext uri="{BB962C8B-B14F-4D97-AF65-F5344CB8AC3E}">
        <p14:creationId xmlns:p14="http://schemas.microsoft.com/office/powerpoint/2010/main" val="29028204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947" y="546497"/>
            <a:ext cx="8424000" cy="1215000"/>
          </a:xfrm>
        </p:spPr>
        <p:txBody>
          <a:bodyPr anchor="ctr"/>
          <a:lstStyle>
            <a:lvl1pPr>
              <a:lnSpc>
                <a:spcPct val="95000"/>
              </a:lnSpc>
              <a:defRPr sz="4200">
                <a:solidFill>
                  <a:schemeClr val="tx2"/>
                </a:solidFill>
              </a:defRPr>
            </a:lvl1pPr>
          </a:lstStyle>
          <a:p>
            <a:r>
              <a:rPr lang="en-US"/>
              <a:t>Click to edit Master title style</a:t>
            </a:r>
            <a:endParaRPr lang="en-US" dirty="0"/>
          </a:p>
        </p:txBody>
      </p:sp>
      <p:sp>
        <p:nvSpPr>
          <p:cNvPr id="4" name="Text Placeholder 9"/>
          <p:cNvSpPr>
            <a:spLocks noGrp="1"/>
          </p:cNvSpPr>
          <p:nvPr>
            <p:ph type="body" sz="quarter" idx="15" hasCustomPrompt="1"/>
          </p:nvPr>
        </p:nvSpPr>
        <p:spPr>
          <a:xfrm>
            <a:off x="366964" y="2166937"/>
            <a:ext cx="8424000" cy="2268203"/>
          </a:xfrm>
        </p:spPr>
        <p:txBody>
          <a:bodyPr>
            <a:noAutofit/>
          </a:bodyPr>
          <a:lstStyle>
            <a:lvl1pPr marL="0" indent="0">
              <a:lnSpc>
                <a:spcPct val="95000"/>
              </a:lnSpc>
              <a:spcAft>
                <a:spcPts val="0"/>
              </a:spcAft>
              <a:buFont typeface="Arial" panose="020B0604020202020204" pitchFamily="34" charset="0"/>
              <a:buChar char="​"/>
              <a:defRPr sz="2100" b="1">
                <a:solidFill>
                  <a:schemeClr val="accent1"/>
                </a:solidFill>
                <a:latin typeface="+mj-lt"/>
              </a:defRPr>
            </a:lvl1pPr>
            <a:lvl2pPr marL="0" indent="0">
              <a:lnSpc>
                <a:spcPct val="95000"/>
              </a:lnSpc>
              <a:spcBef>
                <a:spcPts val="200"/>
              </a:spcBef>
              <a:spcAft>
                <a:spcPts val="0"/>
              </a:spcAft>
              <a:buFont typeface="Arial" charset="0"/>
              <a:buNone/>
              <a:tabLst/>
              <a:defRPr sz="1500" b="1">
                <a:solidFill>
                  <a:schemeClr val="tx2">
                    <a:lumMod val="75000"/>
                  </a:schemeClr>
                </a:solidFill>
                <a:latin typeface="+mj-lt"/>
              </a:defRPr>
            </a:lvl2pPr>
            <a:lvl3pPr marL="285750" indent="-285750">
              <a:lnSpc>
                <a:spcPct val="95000"/>
              </a:lnSpc>
              <a:spcBef>
                <a:spcPts val="0"/>
              </a:spcBef>
              <a:spcAft>
                <a:spcPts val="200"/>
              </a:spcAft>
              <a:buFont typeface="Arial" charset="0"/>
              <a:buChar char="•"/>
              <a:defRPr sz="1500">
                <a:solidFill>
                  <a:schemeClr val="tx2">
                    <a:lumMod val="75000"/>
                  </a:schemeClr>
                </a:solidFill>
                <a:latin typeface="+mj-lt"/>
              </a:defRPr>
            </a:lvl3pPr>
            <a:lvl4pPr marL="285750" indent="-285750">
              <a:lnSpc>
                <a:spcPct val="95000"/>
              </a:lnSpc>
              <a:spcBef>
                <a:spcPts val="0"/>
              </a:spcBef>
              <a:spcAft>
                <a:spcPts val="200"/>
              </a:spcAft>
              <a:buFont typeface="Arial" charset="0"/>
              <a:buChar char="•"/>
              <a:defRPr sz="1500">
                <a:solidFill>
                  <a:schemeClr val="tx2">
                    <a:lumMod val="75000"/>
                  </a:schemeClr>
                </a:solidFill>
                <a:latin typeface="+mj-lt"/>
              </a:defRPr>
            </a:lvl4pPr>
            <a:lvl5pPr marL="285750" indent="-285750">
              <a:lnSpc>
                <a:spcPct val="95000"/>
              </a:lnSpc>
              <a:spcBef>
                <a:spcPts val="0"/>
              </a:spcBef>
              <a:spcAft>
                <a:spcPts val="200"/>
              </a:spcAft>
              <a:buFont typeface="Arial" charset="0"/>
              <a:buChar char="•"/>
              <a:defRPr sz="1500">
                <a:solidFill>
                  <a:schemeClr val="tx2">
                    <a:lumMod val="75000"/>
                  </a:schemeClr>
                </a:solidFill>
                <a:latin typeface="+mj-lt"/>
              </a:defRPr>
            </a:lvl5pPr>
            <a:lvl6pPr marL="357188" indent="-171450">
              <a:spcBef>
                <a:spcPts val="200"/>
              </a:spcBef>
              <a:buFont typeface="Arial" charset="0"/>
              <a:buChar char="•"/>
              <a:tabLst/>
              <a:defRPr sz="1400" b="0">
                <a:solidFill>
                  <a:schemeClr val="tx2">
                    <a:lumMod val="75000"/>
                  </a:schemeClr>
                </a:solidFill>
              </a:defRPr>
            </a:lvl6pPr>
            <a:lvl7pPr marL="536575" indent="-171450">
              <a:spcBef>
                <a:spcPts val="200"/>
              </a:spcBef>
              <a:spcAft>
                <a:spcPts val="0"/>
              </a:spcAft>
              <a:buFont typeface="Arial" charset="0"/>
              <a:buChar char="•"/>
              <a:tabLst/>
              <a:defRPr sz="1200">
                <a:solidFill>
                  <a:schemeClr val="tx2"/>
                </a:solidFill>
              </a:defRPr>
            </a:lvl7pPr>
            <a:lvl8pPr marL="439737" indent="-171450">
              <a:buFont typeface="Arial" charset="0"/>
              <a:buChar char="•"/>
              <a:tabLst/>
              <a:defRPr>
                <a:solidFill>
                  <a:schemeClr val="tx2"/>
                </a:solidFill>
              </a:defRPr>
            </a:lvl8pPr>
            <a:lvl9pPr marL="762000" indent="-209550">
              <a:spcBef>
                <a:spcPts val="200"/>
              </a:spcBef>
              <a:spcAft>
                <a:spcPts val="0"/>
              </a:spcAft>
              <a:buFont typeface="Arial" charset="0"/>
              <a:buChar char="•"/>
              <a:tabLst/>
              <a:defRPr>
                <a:solidFill>
                  <a:schemeClr val="tx2"/>
                </a:solidFill>
              </a:defRPr>
            </a:lvl9pPr>
          </a:lstStyle>
          <a:p>
            <a:pPr lvl="0"/>
            <a:r>
              <a:rPr lang="en-US" dirty="0"/>
              <a:t>Click To Edit Master Text Styles</a:t>
            </a:r>
          </a:p>
          <a:p>
            <a:pPr lvl="1"/>
            <a:r>
              <a:rPr lang="en-US" dirty="0"/>
              <a:t>Second level</a:t>
            </a:r>
          </a:p>
          <a:p>
            <a:pPr lvl="5"/>
            <a:r>
              <a:rPr lang="en-US" dirty="0"/>
              <a:t>Third level</a:t>
            </a:r>
          </a:p>
          <a:p>
            <a:pPr lvl="6"/>
            <a:r>
              <a:rPr lang="en-US" dirty="0"/>
              <a:t>Fourth level</a:t>
            </a:r>
          </a:p>
          <a:p>
            <a:pPr lvl="8"/>
            <a:r>
              <a:rPr lang="en-US" dirty="0"/>
              <a:t>Fifth level</a:t>
            </a:r>
          </a:p>
        </p:txBody>
      </p:sp>
    </p:spTree>
    <p:extLst>
      <p:ext uri="{BB962C8B-B14F-4D97-AF65-F5344CB8AC3E}">
        <p14:creationId xmlns:p14="http://schemas.microsoft.com/office/powerpoint/2010/main" val="213999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947" y="546497"/>
            <a:ext cx="8424000" cy="1215000"/>
          </a:xfrm>
        </p:spPr>
        <p:txBody>
          <a:bodyPr anchor="ctr"/>
          <a:lstStyle>
            <a:lvl1pPr>
              <a:lnSpc>
                <a:spcPct val="95000"/>
              </a:lnSpc>
              <a:defRPr sz="4200">
                <a:solidFill>
                  <a:schemeClr val="tx2"/>
                </a:solidFill>
              </a:defRPr>
            </a:lvl1pPr>
          </a:lstStyle>
          <a:p>
            <a:r>
              <a:rPr lang="en-US"/>
              <a:t>Click to edit Master title style</a:t>
            </a:r>
            <a:endParaRPr lang="en-US" dirty="0"/>
          </a:p>
        </p:txBody>
      </p:sp>
      <p:sp>
        <p:nvSpPr>
          <p:cNvPr id="6" name="Text Placeholder 9"/>
          <p:cNvSpPr>
            <a:spLocks noGrp="1"/>
          </p:cNvSpPr>
          <p:nvPr>
            <p:ph type="body" sz="quarter" idx="15" hasCustomPrompt="1"/>
          </p:nvPr>
        </p:nvSpPr>
        <p:spPr>
          <a:xfrm>
            <a:off x="366964" y="2166938"/>
            <a:ext cx="8424000" cy="2268202"/>
          </a:xfrm>
        </p:spPr>
        <p:txBody>
          <a:bodyPr>
            <a:noAutofit/>
          </a:bodyPr>
          <a:lstStyle>
            <a:lvl1pPr marL="0" indent="0">
              <a:lnSpc>
                <a:spcPct val="95000"/>
              </a:lnSpc>
              <a:spcAft>
                <a:spcPts val="0"/>
              </a:spcAft>
              <a:buFont typeface="Arial" panose="020B0604020202020204" pitchFamily="34" charset="0"/>
              <a:buChar char="​"/>
              <a:defRPr sz="2100" b="1">
                <a:solidFill>
                  <a:schemeClr val="accent1"/>
                </a:solidFill>
                <a:latin typeface="+mj-lt"/>
              </a:defRPr>
            </a:lvl1pPr>
            <a:lvl2pPr marL="0" indent="0">
              <a:lnSpc>
                <a:spcPct val="95000"/>
              </a:lnSpc>
              <a:spcBef>
                <a:spcPts val="200"/>
              </a:spcBef>
              <a:spcAft>
                <a:spcPts val="0"/>
              </a:spcAft>
              <a:buFont typeface="Arial" charset="0"/>
              <a:buNone/>
              <a:tabLst/>
              <a:defRPr sz="1500" b="1">
                <a:solidFill>
                  <a:schemeClr val="tx2">
                    <a:lumMod val="75000"/>
                  </a:schemeClr>
                </a:solidFill>
                <a:latin typeface="+mj-lt"/>
              </a:defRPr>
            </a:lvl2pPr>
            <a:lvl3pPr marL="285750" indent="-285750">
              <a:lnSpc>
                <a:spcPct val="95000"/>
              </a:lnSpc>
              <a:spcBef>
                <a:spcPts val="0"/>
              </a:spcBef>
              <a:spcAft>
                <a:spcPts val="200"/>
              </a:spcAft>
              <a:buFont typeface="Arial" charset="0"/>
              <a:buChar char="•"/>
              <a:defRPr sz="1500">
                <a:solidFill>
                  <a:schemeClr val="tx2">
                    <a:lumMod val="75000"/>
                  </a:schemeClr>
                </a:solidFill>
                <a:latin typeface="+mj-lt"/>
              </a:defRPr>
            </a:lvl3pPr>
            <a:lvl4pPr marL="285750" indent="-285750">
              <a:lnSpc>
                <a:spcPct val="95000"/>
              </a:lnSpc>
              <a:spcBef>
                <a:spcPts val="0"/>
              </a:spcBef>
              <a:spcAft>
                <a:spcPts val="200"/>
              </a:spcAft>
              <a:buFont typeface="Arial" charset="0"/>
              <a:buChar char="•"/>
              <a:defRPr sz="1500">
                <a:solidFill>
                  <a:schemeClr val="tx2">
                    <a:lumMod val="75000"/>
                  </a:schemeClr>
                </a:solidFill>
                <a:latin typeface="+mj-lt"/>
              </a:defRPr>
            </a:lvl4pPr>
            <a:lvl5pPr marL="285750" indent="-285750">
              <a:lnSpc>
                <a:spcPct val="95000"/>
              </a:lnSpc>
              <a:spcBef>
                <a:spcPts val="0"/>
              </a:spcBef>
              <a:spcAft>
                <a:spcPts val="200"/>
              </a:spcAft>
              <a:buFont typeface="Arial" charset="0"/>
              <a:buChar char="•"/>
              <a:defRPr sz="1500">
                <a:solidFill>
                  <a:schemeClr val="tx2">
                    <a:lumMod val="75000"/>
                  </a:schemeClr>
                </a:solidFill>
                <a:latin typeface="+mj-lt"/>
              </a:defRPr>
            </a:lvl5pPr>
            <a:lvl6pPr marL="357188" indent="-171450">
              <a:spcBef>
                <a:spcPts val="200"/>
              </a:spcBef>
              <a:buFont typeface="Arial" charset="0"/>
              <a:buChar char="•"/>
              <a:tabLst/>
              <a:defRPr sz="1400" b="0">
                <a:solidFill>
                  <a:schemeClr val="tx2">
                    <a:lumMod val="75000"/>
                  </a:schemeClr>
                </a:solidFill>
              </a:defRPr>
            </a:lvl6pPr>
            <a:lvl7pPr marL="536575" indent="-171450">
              <a:spcBef>
                <a:spcPts val="200"/>
              </a:spcBef>
              <a:spcAft>
                <a:spcPts val="0"/>
              </a:spcAft>
              <a:buFont typeface="Arial" charset="0"/>
              <a:buChar char="•"/>
              <a:tabLst/>
              <a:defRPr sz="1200">
                <a:solidFill>
                  <a:schemeClr val="tx2"/>
                </a:solidFill>
              </a:defRPr>
            </a:lvl7pPr>
            <a:lvl8pPr marL="439737" indent="-171450">
              <a:buFont typeface="Arial" charset="0"/>
              <a:buChar char="•"/>
              <a:tabLst/>
              <a:defRPr>
                <a:solidFill>
                  <a:schemeClr val="tx2"/>
                </a:solidFill>
              </a:defRPr>
            </a:lvl8pPr>
            <a:lvl9pPr marL="762000" indent="-209550">
              <a:spcBef>
                <a:spcPts val="200"/>
              </a:spcBef>
              <a:spcAft>
                <a:spcPts val="0"/>
              </a:spcAft>
              <a:buFont typeface="Arial" charset="0"/>
              <a:buChar char="•"/>
              <a:tabLst/>
              <a:defRPr>
                <a:solidFill>
                  <a:schemeClr val="tx2"/>
                </a:solidFill>
              </a:defRPr>
            </a:lvl9pPr>
          </a:lstStyle>
          <a:p>
            <a:pPr lvl="0"/>
            <a:r>
              <a:rPr lang="en-US" dirty="0"/>
              <a:t>Click To Edit Master Text Styles</a:t>
            </a:r>
          </a:p>
          <a:p>
            <a:pPr lvl="1"/>
            <a:r>
              <a:rPr lang="en-US" dirty="0"/>
              <a:t>Second level</a:t>
            </a:r>
          </a:p>
          <a:p>
            <a:pPr lvl="5"/>
            <a:r>
              <a:rPr lang="en-US" dirty="0"/>
              <a:t>Third level</a:t>
            </a:r>
          </a:p>
          <a:p>
            <a:pPr lvl="6"/>
            <a:r>
              <a:rPr lang="en-US" dirty="0"/>
              <a:t>Fourth level</a:t>
            </a:r>
          </a:p>
          <a:p>
            <a:pPr lvl="8"/>
            <a:r>
              <a:rPr lang="en-US" dirty="0"/>
              <a:t>Fifth level</a:t>
            </a:r>
          </a:p>
        </p:txBody>
      </p:sp>
    </p:spTree>
    <p:extLst>
      <p:ext uri="{BB962C8B-B14F-4D97-AF65-F5344CB8AC3E}">
        <p14:creationId xmlns:p14="http://schemas.microsoft.com/office/powerpoint/2010/main" val="213999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gue">
    <p:bg>
      <p:bgPr>
        <a:solidFill>
          <a:schemeClr val="bg2"/>
        </a:solidFill>
        <a:effectLst/>
      </p:bgPr>
    </p:bg>
    <p:spTree>
      <p:nvGrpSpPr>
        <p:cNvPr id="1" name=""/>
        <p:cNvGrpSpPr/>
        <p:nvPr/>
      </p:nvGrpSpPr>
      <p:grpSpPr>
        <a:xfrm>
          <a:off x="0" y="0"/>
          <a:ext cx="0" cy="0"/>
          <a:chOff x="0" y="0"/>
          <a:chExt cx="0" cy="0"/>
        </a:xfrm>
      </p:grpSpPr>
      <p:sp>
        <p:nvSpPr>
          <p:cNvPr id="25" name="TextBox 24"/>
          <p:cNvSpPr txBox="1"/>
          <p:nvPr userDrawn="1"/>
        </p:nvSpPr>
        <p:spPr>
          <a:xfrm>
            <a:off x="-952500" y="2219326"/>
            <a:ext cx="65" cy="332399"/>
          </a:xfrm>
          <a:prstGeom prst="rect">
            <a:avLst/>
          </a:prstGeom>
          <a:noFill/>
        </p:spPr>
        <p:txBody>
          <a:bodyPr wrap="none" lIns="0" tIns="0" rIns="0" bIns="0" rtlCol="0">
            <a:spAutoFit/>
          </a:bodyPr>
          <a:lstStyle/>
          <a:p>
            <a:pPr>
              <a:lnSpc>
                <a:spcPct val="120000"/>
              </a:lnSpc>
            </a:pPr>
            <a:endParaRPr lang="en-US" sz="1800" dirty="0">
              <a:solidFill>
                <a:schemeClr val="tx2"/>
              </a:solidFill>
            </a:endParaRPr>
          </a:p>
        </p:txBody>
      </p:sp>
      <p:sp>
        <p:nvSpPr>
          <p:cNvPr id="4" name="Text Placeholder 3"/>
          <p:cNvSpPr>
            <a:spLocks noGrp="1"/>
          </p:cNvSpPr>
          <p:nvPr>
            <p:ph type="body" sz="quarter" idx="11" hasCustomPrompt="1"/>
          </p:nvPr>
        </p:nvSpPr>
        <p:spPr>
          <a:xfrm>
            <a:off x="354932" y="1410891"/>
            <a:ext cx="5480384" cy="3024187"/>
          </a:xfrm>
        </p:spPr>
        <p:txBody>
          <a:bodyPr/>
          <a:lstStyle>
            <a:lvl1pPr marL="0" algn="r" defTabSz="914400" rtl="0" eaLnBrk="1" latinLnBrk="0" hangingPunct="1">
              <a:lnSpc>
                <a:spcPct val="70000"/>
              </a:lnSpc>
              <a:buNone/>
              <a:defRPr lang="en-US" sz="8000" kern="1200" dirty="0" smtClean="0">
                <a:solidFill>
                  <a:schemeClr val="tx2"/>
                </a:solidFill>
                <a:latin typeface="+mn-lt"/>
                <a:ea typeface="+mn-ea"/>
                <a:cs typeface="+mn-cs"/>
              </a:defRPr>
            </a:lvl1pPr>
            <a:lvl2pPr algn="r">
              <a:defRPr/>
            </a:lvl2pPr>
            <a:lvl3pPr algn="r">
              <a:defRPr/>
            </a:lvl3pPr>
            <a:lvl4pPr algn="r">
              <a:defRPr/>
            </a:lvl4pPr>
            <a:lvl5pPr algn="r">
              <a:defRPr/>
            </a:lvl5pPr>
          </a:lstStyle>
          <a:p>
            <a:pPr lvl="0"/>
            <a:r>
              <a:rPr lang="en-US" dirty="0"/>
              <a:t>Edit text</a:t>
            </a:r>
          </a:p>
        </p:txBody>
      </p:sp>
      <p:sp>
        <p:nvSpPr>
          <p:cNvPr id="5" name="Text Placeholder 9"/>
          <p:cNvSpPr>
            <a:spLocks noGrp="1"/>
          </p:cNvSpPr>
          <p:nvPr>
            <p:ph type="body" sz="quarter" idx="14" hasCustomPrompt="1"/>
          </p:nvPr>
        </p:nvSpPr>
        <p:spPr>
          <a:xfrm>
            <a:off x="6264275" y="2166937"/>
            <a:ext cx="2526689" cy="2268203"/>
          </a:xfrm>
        </p:spPr>
        <p:txBody>
          <a:bodyPr>
            <a:noAutofit/>
          </a:bodyPr>
          <a:lstStyle>
            <a:lvl1pPr marL="0" indent="0">
              <a:lnSpc>
                <a:spcPct val="95000"/>
              </a:lnSpc>
              <a:spcAft>
                <a:spcPts val="0"/>
              </a:spcAft>
              <a:buFont typeface="Arial" panose="020B0604020202020204" pitchFamily="34" charset="0"/>
              <a:buChar char="​"/>
              <a:defRPr sz="1800" b="1">
                <a:solidFill>
                  <a:schemeClr val="accent1"/>
                </a:solidFill>
                <a:latin typeface="+mj-lt"/>
              </a:defRPr>
            </a:lvl1pPr>
            <a:lvl2pPr marL="0" indent="0">
              <a:lnSpc>
                <a:spcPct val="95000"/>
              </a:lnSpc>
              <a:spcBef>
                <a:spcPts val="200"/>
              </a:spcBef>
              <a:spcAft>
                <a:spcPts val="0"/>
              </a:spcAft>
              <a:buFont typeface="Arial" charset="0"/>
              <a:buNone/>
              <a:tabLst/>
              <a:defRPr sz="1500" b="1">
                <a:solidFill>
                  <a:schemeClr val="tx2">
                    <a:lumMod val="75000"/>
                  </a:schemeClr>
                </a:solidFill>
                <a:latin typeface="+mj-lt"/>
              </a:defRPr>
            </a:lvl2pPr>
            <a:lvl3pPr marL="285750" indent="-285750">
              <a:lnSpc>
                <a:spcPct val="95000"/>
              </a:lnSpc>
              <a:spcBef>
                <a:spcPts val="0"/>
              </a:spcBef>
              <a:spcAft>
                <a:spcPts val="200"/>
              </a:spcAft>
              <a:buFont typeface="Arial" charset="0"/>
              <a:buChar char="•"/>
              <a:defRPr sz="1500">
                <a:solidFill>
                  <a:schemeClr val="tx2">
                    <a:lumMod val="75000"/>
                  </a:schemeClr>
                </a:solidFill>
                <a:latin typeface="+mj-lt"/>
              </a:defRPr>
            </a:lvl3pPr>
            <a:lvl4pPr marL="285750" indent="-285750">
              <a:lnSpc>
                <a:spcPct val="95000"/>
              </a:lnSpc>
              <a:spcBef>
                <a:spcPts val="0"/>
              </a:spcBef>
              <a:spcAft>
                <a:spcPts val="200"/>
              </a:spcAft>
              <a:buFont typeface="Arial" charset="0"/>
              <a:buChar char="•"/>
              <a:defRPr sz="1500">
                <a:solidFill>
                  <a:schemeClr val="tx2">
                    <a:lumMod val="75000"/>
                  </a:schemeClr>
                </a:solidFill>
                <a:latin typeface="+mj-lt"/>
              </a:defRPr>
            </a:lvl4pPr>
            <a:lvl5pPr marL="285750" indent="-285750">
              <a:lnSpc>
                <a:spcPct val="95000"/>
              </a:lnSpc>
              <a:spcBef>
                <a:spcPts val="0"/>
              </a:spcBef>
              <a:spcAft>
                <a:spcPts val="200"/>
              </a:spcAft>
              <a:buFont typeface="Arial" charset="0"/>
              <a:buChar char="•"/>
              <a:defRPr sz="1500">
                <a:solidFill>
                  <a:schemeClr val="tx2">
                    <a:lumMod val="75000"/>
                  </a:schemeClr>
                </a:solidFill>
                <a:latin typeface="+mj-lt"/>
              </a:defRPr>
            </a:lvl5pPr>
            <a:lvl6pPr marL="357188" indent="-171450">
              <a:spcBef>
                <a:spcPts val="200"/>
              </a:spcBef>
              <a:buFont typeface="Arial" charset="0"/>
              <a:buChar char="•"/>
              <a:tabLst/>
              <a:defRPr sz="1400" b="0">
                <a:solidFill>
                  <a:schemeClr val="tx2">
                    <a:lumMod val="75000"/>
                  </a:schemeClr>
                </a:solidFill>
              </a:defRPr>
            </a:lvl6pPr>
            <a:lvl7pPr marL="536575" indent="-171450">
              <a:spcBef>
                <a:spcPts val="200"/>
              </a:spcBef>
              <a:spcAft>
                <a:spcPts val="0"/>
              </a:spcAft>
              <a:buFont typeface="Arial" charset="0"/>
              <a:buChar char="•"/>
              <a:tabLst/>
              <a:defRPr sz="1200">
                <a:solidFill>
                  <a:schemeClr val="tx2"/>
                </a:solidFill>
              </a:defRPr>
            </a:lvl7pPr>
            <a:lvl8pPr marL="439737" indent="-171450">
              <a:buFont typeface="Arial" charset="0"/>
              <a:buChar char="•"/>
              <a:tabLst/>
              <a:defRPr>
                <a:solidFill>
                  <a:schemeClr val="tx2"/>
                </a:solidFill>
              </a:defRPr>
            </a:lvl8pPr>
            <a:lvl9pPr marL="762000" indent="-209550">
              <a:spcBef>
                <a:spcPts val="200"/>
              </a:spcBef>
              <a:spcAft>
                <a:spcPts val="0"/>
              </a:spcAft>
              <a:buFont typeface="Arial" charset="0"/>
              <a:buChar char="•"/>
              <a:tabLst/>
              <a:defRPr>
                <a:solidFill>
                  <a:schemeClr val="tx2"/>
                </a:solidFill>
              </a:defRPr>
            </a:lvl9pPr>
          </a:lstStyle>
          <a:p>
            <a:pPr lvl="0"/>
            <a:r>
              <a:rPr lang="en-US" dirty="0"/>
              <a:t>Click To Edit Master Text Styles</a:t>
            </a:r>
          </a:p>
          <a:p>
            <a:pPr lvl="1"/>
            <a:r>
              <a:rPr lang="en-US" dirty="0"/>
              <a:t>Second level</a:t>
            </a:r>
          </a:p>
          <a:p>
            <a:pPr lvl="5"/>
            <a:r>
              <a:rPr lang="en-US" dirty="0"/>
              <a:t>Third level</a:t>
            </a:r>
          </a:p>
          <a:p>
            <a:pPr lvl="6"/>
            <a:r>
              <a:rPr lang="en-US" dirty="0"/>
              <a:t>Fourth level</a:t>
            </a:r>
          </a:p>
          <a:p>
            <a:pPr lvl="8"/>
            <a:r>
              <a:rPr lang="en-US" dirty="0"/>
              <a:t>Fifth level</a:t>
            </a:r>
          </a:p>
        </p:txBody>
      </p:sp>
    </p:spTree>
    <p:extLst>
      <p:ext uri="{BB962C8B-B14F-4D97-AF65-F5344CB8AC3E}">
        <p14:creationId xmlns:p14="http://schemas.microsoft.com/office/powerpoint/2010/main" val="2901853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id">
    <p:spTree>
      <p:nvGrpSpPr>
        <p:cNvPr id="1" name=""/>
        <p:cNvGrpSpPr/>
        <p:nvPr/>
      </p:nvGrpSpPr>
      <p:grpSpPr>
        <a:xfrm>
          <a:off x="0" y="0"/>
          <a:ext cx="0" cy="0"/>
          <a:chOff x="0" y="0"/>
          <a:chExt cx="0" cy="0"/>
        </a:xfrm>
      </p:grpSpPr>
      <p:sp>
        <p:nvSpPr>
          <p:cNvPr id="29"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30"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Tree>
    <p:extLst>
      <p:ext uri="{BB962C8B-B14F-4D97-AF65-F5344CB8AC3E}">
        <p14:creationId xmlns:p14="http://schemas.microsoft.com/office/powerpoint/2010/main" val="788860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able of Content">
    <p:spTree>
      <p:nvGrpSpPr>
        <p:cNvPr id="1" name=""/>
        <p:cNvGrpSpPr/>
        <p:nvPr/>
      </p:nvGrpSpPr>
      <p:grpSpPr>
        <a:xfrm>
          <a:off x="0" y="0"/>
          <a:ext cx="0" cy="0"/>
          <a:chOff x="0" y="0"/>
          <a:chExt cx="0" cy="0"/>
        </a:xfrm>
      </p:grpSpPr>
      <p:sp>
        <p:nvSpPr>
          <p:cNvPr id="25" name="Text Placeholder 3"/>
          <p:cNvSpPr>
            <a:spLocks noGrp="1"/>
          </p:cNvSpPr>
          <p:nvPr>
            <p:ph type="body" sz="half" idx="2" hasCustomPrompt="1"/>
          </p:nvPr>
        </p:nvSpPr>
        <p:spPr>
          <a:xfrm>
            <a:off x="1080947" y="1410891"/>
            <a:ext cx="4751528" cy="756047"/>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30" name="Text Placeholder 29"/>
          <p:cNvSpPr>
            <a:spLocks noGrp="1"/>
          </p:cNvSpPr>
          <p:nvPr>
            <p:ph type="body" sz="quarter" idx="11" hasCustomPrompt="1"/>
          </p:nvPr>
        </p:nvSpPr>
        <p:spPr>
          <a:xfrm>
            <a:off x="360947" y="1410891"/>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22" name="Text Placeholder 2"/>
          <p:cNvSpPr>
            <a:spLocks noGrp="1"/>
          </p:cNvSpPr>
          <p:nvPr>
            <p:ph type="body" idx="28" hasCustomPrompt="1"/>
          </p:nvPr>
        </p:nvSpPr>
        <p:spPr>
          <a:xfrm>
            <a:off x="360947" y="915988"/>
            <a:ext cx="8424000" cy="252412"/>
          </a:xfrm>
        </p:spPr>
        <p:txBody>
          <a:bodyPr anchor="t"/>
          <a:lstStyle>
            <a:lvl1pPr marL="0" indent="0">
              <a:lnSpc>
                <a:spcPct val="85000"/>
              </a:lnSpc>
              <a:spcBef>
                <a:spcPts val="0"/>
              </a:spcBef>
              <a:spcAft>
                <a:spcPts val="0"/>
              </a:spcAft>
              <a:buNone/>
              <a:defRPr sz="1700" b="1" i="0">
                <a:solidFill>
                  <a:schemeClr val="accent1"/>
                </a:solidFill>
                <a:latin typeface="+mj-lt"/>
                <a:ea typeface="Bebas Neue" charset="0"/>
                <a:cs typeface="Bebas Neue"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4" name="Text Placeholder 3"/>
          <p:cNvSpPr>
            <a:spLocks noGrp="1"/>
          </p:cNvSpPr>
          <p:nvPr>
            <p:ph type="body" sz="half" idx="29" hasCustomPrompt="1"/>
          </p:nvPr>
        </p:nvSpPr>
        <p:spPr>
          <a:xfrm>
            <a:off x="1080947" y="2165946"/>
            <a:ext cx="4751528" cy="75703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5" name="Text Placeholder 29"/>
          <p:cNvSpPr>
            <a:spLocks noGrp="1"/>
          </p:cNvSpPr>
          <p:nvPr>
            <p:ph type="body" sz="quarter" idx="30" hasCustomPrompt="1"/>
          </p:nvPr>
        </p:nvSpPr>
        <p:spPr>
          <a:xfrm>
            <a:off x="360947" y="2165946"/>
            <a:ext cx="720000" cy="757039"/>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96" name="Text Placeholder 3"/>
          <p:cNvSpPr>
            <a:spLocks noGrp="1"/>
          </p:cNvSpPr>
          <p:nvPr>
            <p:ph type="body" sz="half" idx="31" hasCustomPrompt="1"/>
          </p:nvPr>
        </p:nvSpPr>
        <p:spPr>
          <a:xfrm>
            <a:off x="1080947" y="2922985"/>
            <a:ext cx="4751528" cy="756047"/>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7" name="Text Placeholder 29"/>
          <p:cNvSpPr>
            <a:spLocks noGrp="1"/>
          </p:cNvSpPr>
          <p:nvPr>
            <p:ph type="body" sz="quarter" idx="32" hasCustomPrompt="1"/>
          </p:nvPr>
        </p:nvSpPr>
        <p:spPr>
          <a:xfrm>
            <a:off x="360947" y="2922985"/>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5" name="Text Placeholder 3"/>
          <p:cNvSpPr>
            <a:spLocks noGrp="1"/>
          </p:cNvSpPr>
          <p:nvPr>
            <p:ph type="body" sz="half" idx="39" hasCustomPrompt="1"/>
          </p:nvPr>
        </p:nvSpPr>
        <p:spPr>
          <a:xfrm>
            <a:off x="1080947" y="3678040"/>
            <a:ext cx="4751528" cy="757039"/>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16" name="Text Placeholder 29"/>
          <p:cNvSpPr>
            <a:spLocks noGrp="1"/>
          </p:cNvSpPr>
          <p:nvPr>
            <p:ph type="body" sz="quarter" idx="40" hasCustomPrompt="1"/>
          </p:nvPr>
        </p:nvSpPr>
        <p:spPr>
          <a:xfrm>
            <a:off x="360947" y="3678040"/>
            <a:ext cx="720000" cy="757039"/>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1" name="Title Placeholder 1"/>
          <p:cNvSpPr>
            <a:spLocks noGrp="1"/>
          </p:cNvSpPr>
          <p:nvPr>
            <p:ph type="title" hasCustomPrompt="1"/>
          </p:nvPr>
        </p:nvSpPr>
        <p:spPr>
          <a:xfrm>
            <a:off x="360000" y="276456"/>
            <a:ext cx="8424000" cy="639532"/>
          </a:xfrm>
          <a:prstGeom prst="rect">
            <a:avLst/>
          </a:prstGeom>
        </p:spPr>
        <p:txBody>
          <a:bodyPr vert="horz" lIns="0" tIns="0" rIns="0" bIns="0" rtlCol="0" anchor="t">
            <a:noAutofit/>
          </a:bodyPr>
          <a:lstStyle/>
          <a:p>
            <a:r>
              <a:rPr lang="en-US" dirty="0"/>
              <a:t>click </a:t>
            </a:r>
            <a:r>
              <a:rPr lang="en-US"/>
              <a:t>to edit master </a:t>
            </a:r>
            <a:r>
              <a:rPr lang="en-US" dirty="0"/>
              <a:t>title style</a:t>
            </a:r>
          </a:p>
        </p:txBody>
      </p:sp>
    </p:spTree>
    <p:extLst>
      <p:ext uri="{BB962C8B-B14F-4D97-AF65-F5344CB8AC3E}">
        <p14:creationId xmlns:p14="http://schemas.microsoft.com/office/powerpoint/2010/main" val="1920126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able of Content">
    <p:spTree>
      <p:nvGrpSpPr>
        <p:cNvPr id="1" name=""/>
        <p:cNvGrpSpPr/>
        <p:nvPr/>
      </p:nvGrpSpPr>
      <p:grpSpPr>
        <a:xfrm>
          <a:off x="0" y="0"/>
          <a:ext cx="0" cy="0"/>
          <a:chOff x="0" y="0"/>
          <a:chExt cx="0" cy="0"/>
        </a:xfrm>
      </p:grpSpPr>
      <p:sp>
        <p:nvSpPr>
          <p:cNvPr id="25" name="Text Placeholder 3"/>
          <p:cNvSpPr>
            <a:spLocks noGrp="1"/>
          </p:cNvSpPr>
          <p:nvPr>
            <p:ph type="body" sz="half" idx="2" hasCustomPrompt="1"/>
          </p:nvPr>
        </p:nvSpPr>
        <p:spPr>
          <a:xfrm>
            <a:off x="1080948" y="2166938"/>
            <a:ext cx="3167929" cy="756047"/>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30" name="Text Placeholder 29"/>
          <p:cNvSpPr>
            <a:spLocks noGrp="1"/>
          </p:cNvSpPr>
          <p:nvPr>
            <p:ph type="body" sz="quarter" idx="11" hasCustomPrompt="1"/>
          </p:nvPr>
        </p:nvSpPr>
        <p:spPr>
          <a:xfrm>
            <a:off x="360947" y="2166938"/>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22" name="Text Placeholder 2"/>
          <p:cNvSpPr>
            <a:spLocks noGrp="1"/>
          </p:cNvSpPr>
          <p:nvPr>
            <p:ph type="body" idx="28" hasCustomPrompt="1"/>
          </p:nvPr>
        </p:nvSpPr>
        <p:spPr>
          <a:xfrm>
            <a:off x="360947" y="915988"/>
            <a:ext cx="8424000" cy="252412"/>
          </a:xfrm>
        </p:spPr>
        <p:txBody>
          <a:bodyPr anchor="t"/>
          <a:lstStyle>
            <a:lvl1pPr marL="0" indent="0">
              <a:lnSpc>
                <a:spcPct val="85000"/>
              </a:lnSpc>
              <a:spcBef>
                <a:spcPts val="0"/>
              </a:spcBef>
              <a:spcAft>
                <a:spcPts val="0"/>
              </a:spcAft>
              <a:buNone/>
              <a:defRPr sz="1700" b="1" i="0">
                <a:solidFill>
                  <a:schemeClr val="accent1"/>
                </a:solidFill>
                <a:latin typeface="+mj-lt"/>
                <a:ea typeface="Bebas Neue" charset="0"/>
                <a:cs typeface="Bebas Neue"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4" name="Text Placeholder 3"/>
          <p:cNvSpPr>
            <a:spLocks noGrp="1"/>
          </p:cNvSpPr>
          <p:nvPr>
            <p:ph type="body" sz="half" idx="29" hasCustomPrompt="1"/>
          </p:nvPr>
        </p:nvSpPr>
        <p:spPr>
          <a:xfrm>
            <a:off x="1080948" y="2923609"/>
            <a:ext cx="3167929" cy="756047"/>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5" name="Text Placeholder 29"/>
          <p:cNvSpPr>
            <a:spLocks noGrp="1"/>
          </p:cNvSpPr>
          <p:nvPr>
            <p:ph type="body" sz="quarter" idx="30" hasCustomPrompt="1"/>
          </p:nvPr>
        </p:nvSpPr>
        <p:spPr>
          <a:xfrm>
            <a:off x="360947" y="2923609"/>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96" name="Text Placeholder 3"/>
          <p:cNvSpPr>
            <a:spLocks noGrp="1"/>
          </p:cNvSpPr>
          <p:nvPr>
            <p:ph type="body" sz="half" idx="31" hasCustomPrompt="1"/>
          </p:nvPr>
        </p:nvSpPr>
        <p:spPr>
          <a:xfrm>
            <a:off x="1080948" y="3679656"/>
            <a:ext cx="3167929" cy="755423"/>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7" name="Text Placeholder 29"/>
          <p:cNvSpPr>
            <a:spLocks noGrp="1"/>
          </p:cNvSpPr>
          <p:nvPr>
            <p:ph type="body" sz="quarter" idx="32" hasCustomPrompt="1"/>
          </p:nvPr>
        </p:nvSpPr>
        <p:spPr>
          <a:xfrm>
            <a:off x="360947" y="3679656"/>
            <a:ext cx="720000" cy="755423"/>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98" name="Text Placeholder 3"/>
          <p:cNvSpPr>
            <a:spLocks noGrp="1"/>
          </p:cNvSpPr>
          <p:nvPr>
            <p:ph type="body" sz="half" idx="33" hasCustomPrompt="1"/>
          </p:nvPr>
        </p:nvSpPr>
        <p:spPr>
          <a:xfrm>
            <a:off x="5618747" y="2166938"/>
            <a:ext cx="3166200" cy="756047"/>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9" name="Text Placeholder 29"/>
          <p:cNvSpPr>
            <a:spLocks noGrp="1"/>
          </p:cNvSpPr>
          <p:nvPr>
            <p:ph type="body" sz="quarter" idx="34" hasCustomPrompt="1"/>
          </p:nvPr>
        </p:nvSpPr>
        <p:spPr>
          <a:xfrm>
            <a:off x="4898747" y="2166938"/>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00" name="Text Placeholder 3"/>
          <p:cNvSpPr>
            <a:spLocks noGrp="1"/>
          </p:cNvSpPr>
          <p:nvPr>
            <p:ph type="body" sz="half" idx="35" hasCustomPrompt="1"/>
          </p:nvPr>
        </p:nvSpPr>
        <p:spPr>
          <a:xfrm>
            <a:off x="5618747" y="2923609"/>
            <a:ext cx="3166200" cy="756048"/>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101" name="Text Placeholder 29"/>
          <p:cNvSpPr>
            <a:spLocks noGrp="1"/>
          </p:cNvSpPr>
          <p:nvPr>
            <p:ph type="body" sz="quarter" idx="36" hasCustomPrompt="1"/>
          </p:nvPr>
        </p:nvSpPr>
        <p:spPr>
          <a:xfrm>
            <a:off x="4898747" y="2923609"/>
            <a:ext cx="720000" cy="756048"/>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02" name="Text Placeholder 3"/>
          <p:cNvSpPr>
            <a:spLocks noGrp="1"/>
          </p:cNvSpPr>
          <p:nvPr>
            <p:ph type="body" sz="half" idx="37" hasCustomPrompt="1"/>
          </p:nvPr>
        </p:nvSpPr>
        <p:spPr>
          <a:xfrm>
            <a:off x="5618747" y="3679656"/>
            <a:ext cx="3166200" cy="755423"/>
          </a:xfrm>
        </p:spPr>
        <p:txBody>
          <a:bodyPr anchor="t" anchorCtr="0">
            <a:noAutofit/>
          </a:bodyPr>
          <a:lstStyle>
            <a:lvl1pPr marL="0" indent="0">
              <a:lnSpc>
                <a:spcPts val="1700"/>
              </a:lnSpc>
              <a:buNone/>
              <a:defRPr sz="15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103" name="Text Placeholder 29"/>
          <p:cNvSpPr>
            <a:spLocks noGrp="1"/>
          </p:cNvSpPr>
          <p:nvPr>
            <p:ph type="body" sz="quarter" idx="38" hasCustomPrompt="1"/>
          </p:nvPr>
        </p:nvSpPr>
        <p:spPr>
          <a:xfrm>
            <a:off x="4898747" y="3679656"/>
            <a:ext cx="720000" cy="755423"/>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5" name="Title 1"/>
          <p:cNvSpPr>
            <a:spLocks noGrp="1"/>
          </p:cNvSpPr>
          <p:nvPr>
            <p:ph type="title" hasCustomPrompt="1"/>
          </p:nvPr>
        </p:nvSpPr>
        <p:spPr>
          <a:xfrm>
            <a:off x="360000" y="276622"/>
            <a:ext cx="8424000" cy="639366"/>
          </a:xfrm>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1993385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25" name="Text Placeholder 3"/>
          <p:cNvSpPr>
            <a:spLocks noGrp="1"/>
          </p:cNvSpPr>
          <p:nvPr>
            <p:ph type="body" sz="half" idx="2" hasCustomPrompt="1"/>
          </p:nvPr>
        </p:nvSpPr>
        <p:spPr>
          <a:xfrm>
            <a:off x="1080948" y="2166938"/>
            <a:ext cx="1798778" cy="756047"/>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30" name="Text Placeholder 29"/>
          <p:cNvSpPr>
            <a:spLocks noGrp="1"/>
          </p:cNvSpPr>
          <p:nvPr>
            <p:ph type="body" sz="quarter" idx="11" hasCustomPrompt="1"/>
          </p:nvPr>
        </p:nvSpPr>
        <p:spPr>
          <a:xfrm>
            <a:off x="360947" y="2166938"/>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22" name="Text Placeholder 2"/>
          <p:cNvSpPr>
            <a:spLocks noGrp="1"/>
          </p:cNvSpPr>
          <p:nvPr>
            <p:ph type="body" idx="28" hasCustomPrompt="1"/>
          </p:nvPr>
        </p:nvSpPr>
        <p:spPr>
          <a:xfrm>
            <a:off x="360947" y="915988"/>
            <a:ext cx="8424000" cy="252412"/>
          </a:xfrm>
        </p:spPr>
        <p:txBody>
          <a:bodyPr anchor="t"/>
          <a:lstStyle>
            <a:lvl1pPr marL="0" indent="0">
              <a:lnSpc>
                <a:spcPct val="85000"/>
              </a:lnSpc>
              <a:spcBef>
                <a:spcPts val="0"/>
              </a:spcBef>
              <a:spcAft>
                <a:spcPts val="0"/>
              </a:spcAft>
              <a:buNone/>
              <a:defRPr sz="1700" b="1" i="0">
                <a:solidFill>
                  <a:schemeClr val="accent1"/>
                </a:solidFill>
                <a:latin typeface="+mj-lt"/>
                <a:ea typeface="Bebas Neue" charset="0"/>
                <a:cs typeface="Bebas Neue"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4" name="Text Placeholder 3"/>
          <p:cNvSpPr>
            <a:spLocks noGrp="1"/>
          </p:cNvSpPr>
          <p:nvPr>
            <p:ph type="body" sz="half" idx="29" hasCustomPrompt="1"/>
          </p:nvPr>
        </p:nvSpPr>
        <p:spPr>
          <a:xfrm>
            <a:off x="1080948" y="2922983"/>
            <a:ext cx="1798778" cy="756048"/>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5" name="Text Placeholder 29"/>
          <p:cNvSpPr>
            <a:spLocks noGrp="1"/>
          </p:cNvSpPr>
          <p:nvPr>
            <p:ph type="body" sz="quarter" idx="30" hasCustomPrompt="1"/>
          </p:nvPr>
        </p:nvSpPr>
        <p:spPr>
          <a:xfrm>
            <a:off x="360947" y="2922983"/>
            <a:ext cx="720000" cy="756048"/>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96" name="Text Placeholder 3"/>
          <p:cNvSpPr>
            <a:spLocks noGrp="1"/>
          </p:cNvSpPr>
          <p:nvPr>
            <p:ph type="body" sz="half" idx="31" hasCustomPrompt="1"/>
          </p:nvPr>
        </p:nvSpPr>
        <p:spPr>
          <a:xfrm>
            <a:off x="1080948" y="3679032"/>
            <a:ext cx="1798778" cy="756047"/>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7" name="Text Placeholder 29"/>
          <p:cNvSpPr>
            <a:spLocks noGrp="1"/>
          </p:cNvSpPr>
          <p:nvPr>
            <p:ph type="body" sz="quarter" idx="32" hasCustomPrompt="1"/>
          </p:nvPr>
        </p:nvSpPr>
        <p:spPr>
          <a:xfrm>
            <a:off x="360947" y="3679032"/>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98" name="Text Placeholder 3"/>
          <p:cNvSpPr>
            <a:spLocks noGrp="1"/>
          </p:cNvSpPr>
          <p:nvPr>
            <p:ph type="body" sz="half" idx="33" hasCustomPrompt="1"/>
          </p:nvPr>
        </p:nvSpPr>
        <p:spPr>
          <a:xfrm>
            <a:off x="4031525" y="2166938"/>
            <a:ext cx="1800950" cy="756047"/>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99" name="Text Placeholder 29"/>
          <p:cNvSpPr>
            <a:spLocks noGrp="1"/>
          </p:cNvSpPr>
          <p:nvPr>
            <p:ph type="body" sz="quarter" idx="34" hasCustomPrompt="1"/>
          </p:nvPr>
        </p:nvSpPr>
        <p:spPr>
          <a:xfrm>
            <a:off x="3311525" y="2166938"/>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00" name="Text Placeholder 3"/>
          <p:cNvSpPr>
            <a:spLocks noGrp="1"/>
          </p:cNvSpPr>
          <p:nvPr>
            <p:ph type="body" sz="half" idx="35" hasCustomPrompt="1"/>
          </p:nvPr>
        </p:nvSpPr>
        <p:spPr>
          <a:xfrm>
            <a:off x="4031525" y="2922983"/>
            <a:ext cx="1800950" cy="756049"/>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101" name="Text Placeholder 29"/>
          <p:cNvSpPr>
            <a:spLocks noGrp="1"/>
          </p:cNvSpPr>
          <p:nvPr>
            <p:ph type="body" sz="quarter" idx="36" hasCustomPrompt="1"/>
          </p:nvPr>
        </p:nvSpPr>
        <p:spPr>
          <a:xfrm>
            <a:off x="3311525" y="2922983"/>
            <a:ext cx="720000" cy="756049"/>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02" name="Text Placeholder 3"/>
          <p:cNvSpPr>
            <a:spLocks noGrp="1"/>
          </p:cNvSpPr>
          <p:nvPr>
            <p:ph type="body" sz="half" idx="37" hasCustomPrompt="1"/>
          </p:nvPr>
        </p:nvSpPr>
        <p:spPr>
          <a:xfrm>
            <a:off x="4031525" y="3679032"/>
            <a:ext cx="1800950" cy="756047"/>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103" name="Text Placeholder 29"/>
          <p:cNvSpPr>
            <a:spLocks noGrp="1"/>
          </p:cNvSpPr>
          <p:nvPr>
            <p:ph type="body" sz="quarter" idx="38" hasCustomPrompt="1"/>
          </p:nvPr>
        </p:nvSpPr>
        <p:spPr>
          <a:xfrm>
            <a:off x="3311525" y="3679032"/>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5" name="Text Placeholder 3"/>
          <p:cNvSpPr>
            <a:spLocks noGrp="1"/>
          </p:cNvSpPr>
          <p:nvPr>
            <p:ph type="body" sz="half" idx="39" hasCustomPrompt="1"/>
          </p:nvPr>
        </p:nvSpPr>
        <p:spPr>
          <a:xfrm>
            <a:off x="6984276" y="2166938"/>
            <a:ext cx="1800672" cy="756047"/>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16" name="Text Placeholder 29"/>
          <p:cNvSpPr>
            <a:spLocks noGrp="1"/>
          </p:cNvSpPr>
          <p:nvPr>
            <p:ph type="body" sz="quarter" idx="40" hasCustomPrompt="1"/>
          </p:nvPr>
        </p:nvSpPr>
        <p:spPr>
          <a:xfrm>
            <a:off x="6264275" y="2166938"/>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7" name="Text Placeholder 3"/>
          <p:cNvSpPr>
            <a:spLocks noGrp="1"/>
          </p:cNvSpPr>
          <p:nvPr>
            <p:ph type="body" sz="half" idx="41" hasCustomPrompt="1"/>
          </p:nvPr>
        </p:nvSpPr>
        <p:spPr>
          <a:xfrm>
            <a:off x="6984276" y="2922983"/>
            <a:ext cx="1800672" cy="756049"/>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18" name="Text Placeholder 29"/>
          <p:cNvSpPr>
            <a:spLocks noGrp="1"/>
          </p:cNvSpPr>
          <p:nvPr>
            <p:ph type="body" sz="quarter" idx="42" hasCustomPrompt="1"/>
          </p:nvPr>
        </p:nvSpPr>
        <p:spPr>
          <a:xfrm>
            <a:off x="6264275" y="2922983"/>
            <a:ext cx="720000" cy="756049"/>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19" name="Text Placeholder 3"/>
          <p:cNvSpPr>
            <a:spLocks noGrp="1"/>
          </p:cNvSpPr>
          <p:nvPr>
            <p:ph type="body" sz="half" idx="43" hasCustomPrompt="1"/>
          </p:nvPr>
        </p:nvSpPr>
        <p:spPr>
          <a:xfrm>
            <a:off x="6984276" y="3679032"/>
            <a:ext cx="1800672" cy="756047"/>
          </a:xfrm>
        </p:spPr>
        <p:txBody>
          <a:bodyPr anchor="t" anchorCtr="0">
            <a:noAutofit/>
          </a:bodyPr>
          <a:lstStyle>
            <a:lvl1pPr marL="0" indent="0">
              <a:lnSpc>
                <a:spcPts val="1700"/>
              </a:lnSpc>
              <a:buNone/>
              <a:defRPr sz="140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section title</a:t>
            </a:r>
          </a:p>
        </p:txBody>
      </p:sp>
      <p:sp>
        <p:nvSpPr>
          <p:cNvPr id="20" name="Text Placeholder 29"/>
          <p:cNvSpPr>
            <a:spLocks noGrp="1"/>
          </p:cNvSpPr>
          <p:nvPr>
            <p:ph type="body" sz="quarter" idx="44" hasCustomPrompt="1"/>
          </p:nvPr>
        </p:nvSpPr>
        <p:spPr>
          <a:xfrm>
            <a:off x="6264275" y="3679032"/>
            <a:ext cx="720000" cy="756047"/>
          </a:xfrm>
        </p:spPr>
        <p:txBody>
          <a:bodyPr anchor="t" anchorCtr="0">
            <a:noAutofit/>
          </a:bodyPr>
          <a:lstStyle>
            <a:lvl1pPr marL="0" indent="0">
              <a:lnSpc>
                <a:spcPct val="85000"/>
              </a:lnSpc>
              <a:spcBef>
                <a:spcPts val="0"/>
              </a:spcBef>
              <a:spcAft>
                <a:spcPts val="0"/>
              </a:spcAft>
              <a:buFontTx/>
              <a:buNone/>
              <a:defRPr sz="5000" b="0" i="0">
                <a:solidFill>
                  <a:schemeClr val="tx2"/>
                </a:solidFill>
                <a:latin typeface="Bebas Neue" charset="0"/>
                <a:ea typeface="Bebas Neue" charset="0"/>
                <a:cs typeface="Bebas Neue" charset="0"/>
              </a:defRPr>
            </a:lvl1pPr>
          </a:lstStyle>
          <a:p>
            <a:pPr lvl="0"/>
            <a:r>
              <a:rPr lang="en-US" dirty="0"/>
              <a:t>##</a:t>
            </a:r>
          </a:p>
        </p:txBody>
      </p:sp>
      <p:sp>
        <p:nvSpPr>
          <p:cNvPr id="21" name="Title 1"/>
          <p:cNvSpPr>
            <a:spLocks noGrp="1"/>
          </p:cNvSpPr>
          <p:nvPr>
            <p:ph type="title" hasCustomPrompt="1"/>
          </p:nvPr>
        </p:nvSpPr>
        <p:spPr>
          <a:xfrm>
            <a:off x="360000" y="276622"/>
            <a:ext cx="8424000" cy="639366"/>
          </a:xfrm>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3850515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0000" y="276622"/>
            <a:ext cx="8424000" cy="639366"/>
          </a:xfrm>
        </p:spPr>
        <p:txBody>
          <a:bodyPr/>
          <a:lstStyle>
            <a:lvl1pPr>
              <a:defRPr/>
            </a:lvl1pPr>
          </a:lstStyle>
          <a:p>
            <a:r>
              <a:rPr lang="en-US" dirty="0"/>
              <a:t>click to edit master title style</a:t>
            </a:r>
          </a:p>
        </p:txBody>
      </p:sp>
      <p:sp>
        <p:nvSpPr>
          <p:cNvPr id="15" name="Content Placeholder 13"/>
          <p:cNvSpPr>
            <a:spLocks noGrp="1"/>
          </p:cNvSpPr>
          <p:nvPr>
            <p:ph sz="quarter" idx="15"/>
          </p:nvPr>
        </p:nvSpPr>
        <p:spPr>
          <a:xfrm>
            <a:off x="358776" y="1410890"/>
            <a:ext cx="3984625" cy="3024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Content Placeholder 13"/>
          <p:cNvSpPr>
            <a:spLocks noGrp="1"/>
          </p:cNvSpPr>
          <p:nvPr>
            <p:ph sz="quarter" idx="16"/>
          </p:nvPr>
        </p:nvSpPr>
        <p:spPr>
          <a:xfrm>
            <a:off x="4800600" y="1410890"/>
            <a:ext cx="3984625" cy="3024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Text Placeholder 2"/>
          <p:cNvSpPr>
            <a:spLocks noGrp="1"/>
          </p:cNvSpPr>
          <p:nvPr>
            <p:ph type="body" idx="28" hasCustomPrompt="1"/>
          </p:nvPr>
        </p:nvSpPr>
        <p:spPr>
          <a:xfrm>
            <a:off x="360000" y="915988"/>
            <a:ext cx="8424000" cy="252412"/>
          </a:xfrm>
        </p:spPr>
        <p:txBody>
          <a:bodyPr anchor="t"/>
          <a:lstStyle>
            <a:lvl1pPr marL="0" indent="0">
              <a:lnSpc>
                <a:spcPct val="85000"/>
              </a:lnSpc>
              <a:spcBef>
                <a:spcPts val="0"/>
              </a:spcBef>
              <a:spcAft>
                <a:spcPts val="0"/>
              </a:spcAft>
              <a:buNone/>
              <a:defRPr sz="1700" b="1" i="0">
                <a:solidFill>
                  <a:schemeClr val="accent1"/>
                </a:solidFill>
                <a:latin typeface="+mj-lt"/>
                <a:ea typeface="Bebas Neue" charset="0"/>
                <a:cs typeface="Bebas Neue"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9"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Tree>
    <p:extLst>
      <p:ext uri="{BB962C8B-B14F-4D97-AF65-F5344CB8AC3E}">
        <p14:creationId xmlns:p14="http://schemas.microsoft.com/office/powerpoint/2010/main" val="1328533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0000" y="276225"/>
            <a:ext cx="8424000" cy="639764"/>
          </a:xfrm>
        </p:spPr>
        <p:txBody>
          <a:bodyPr/>
          <a:lstStyle>
            <a:lvl1pPr>
              <a:defRPr/>
            </a:lvl1pPr>
          </a:lstStyle>
          <a:p>
            <a:r>
              <a:rPr lang="en-US" dirty="0"/>
              <a:t>click to edit master title style</a:t>
            </a:r>
          </a:p>
        </p:txBody>
      </p:sp>
      <p:sp>
        <p:nvSpPr>
          <p:cNvPr id="38" name="Content Placeholder 37"/>
          <p:cNvSpPr>
            <a:spLocks noGrp="1"/>
          </p:cNvSpPr>
          <p:nvPr>
            <p:ph sz="quarter" idx="15"/>
          </p:nvPr>
        </p:nvSpPr>
        <p:spPr>
          <a:xfrm>
            <a:off x="360001" y="1410891"/>
            <a:ext cx="5472475" cy="3024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Content Placeholder 37"/>
          <p:cNvSpPr>
            <a:spLocks noGrp="1"/>
          </p:cNvSpPr>
          <p:nvPr>
            <p:ph sz="quarter" idx="17"/>
          </p:nvPr>
        </p:nvSpPr>
        <p:spPr>
          <a:xfrm>
            <a:off x="6264276" y="1410891"/>
            <a:ext cx="2520949" cy="3024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28" hasCustomPrompt="1"/>
          </p:nvPr>
        </p:nvSpPr>
        <p:spPr>
          <a:xfrm>
            <a:off x="360000" y="915989"/>
            <a:ext cx="8424000" cy="252412"/>
          </a:xfrm>
        </p:spPr>
        <p:txBody>
          <a:bodyPr anchor="t"/>
          <a:lstStyle>
            <a:lvl1pPr marL="0" indent="0">
              <a:lnSpc>
                <a:spcPct val="85000"/>
              </a:lnSpc>
              <a:spcBef>
                <a:spcPts val="0"/>
              </a:spcBef>
              <a:spcAft>
                <a:spcPts val="0"/>
              </a:spcAft>
              <a:buNone/>
              <a:defRPr sz="1700" b="1" i="0">
                <a:solidFill>
                  <a:schemeClr val="accent1"/>
                </a:solidFill>
                <a:latin typeface="+mj-lt"/>
                <a:ea typeface="Bebas Neue" charset="0"/>
                <a:cs typeface="Bebas Neue"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9"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Tree>
    <p:extLst>
      <p:ext uri="{BB962C8B-B14F-4D97-AF65-F5344CB8AC3E}">
        <p14:creationId xmlns:p14="http://schemas.microsoft.com/office/powerpoint/2010/main" val="3256096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1225" y="276225"/>
            <a:ext cx="8424000" cy="636918"/>
          </a:xfrm>
        </p:spPr>
        <p:txBody>
          <a:bodyPr/>
          <a:lstStyle>
            <a:lvl1pPr>
              <a:defRPr/>
            </a:lvl1pPr>
          </a:lstStyle>
          <a:p>
            <a:r>
              <a:rPr lang="en-US" dirty="0"/>
              <a:t>click to edit master title style</a:t>
            </a:r>
          </a:p>
        </p:txBody>
      </p:sp>
      <p:sp>
        <p:nvSpPr>
          <p:cNvPr id="38" name="Content Placeholder 37"/>
          <p:cNvSpPr>
            <a:spLocks noGrp="1"/>
          </p:cNvSpPr>
          <p:nvPr>
            <p:ph sz="quarter" idx="15"/>
          </p:nvPr>
        </p:nvSpPr>
        <p:spPr>
          <a:xfrm>
            <a:off x="360000" y="1410891"/>
            <a:ext cx="2519725" cy="3019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Content Placeholder 37"/>
          <p:cNvSpPr>
            <a:spLocks noGrp="1"/>
          </p:cNvSpPr>
          <p:nvPr>
            <p:ph sz="quarter" idx="17"/>
          </p:nvPr>
        </p:nvSpPr>
        <p:spPr>
          <a:xfrm>
            <a:off x="3311526" y="1410891"/>
            <a:ext cx="5472475" cy="30197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Text Placeholder 2"/>
          <p:cNvSpPr>
            <a:spLocks noGrp="1"/>
          </p:cNvSpPr>
          <p:nvPr>
            <p:ph type="body" idx="28" hasCustomPrompt="1"/>
          </p:nvPr>
        </p:nvSpPr>
        <p:spPr>
          <a:xfrm>
            <a:off x="360000" y="913143"/>
            <a:ext cx="8424000" cy="255257"/>
          </a:xfrm>
        </p:spPr>
        <p:txBody>
          <a:bodyPr anchor="t"/>
          <a:lstStyle>
            <a:lvl1pPr marL="0" indent="0">
              <a:lnSpc>
                <a:spcPct val="85000"/>
              </a:lnSpc>
              <a:spcBef>
                <a:spcPts val="0"/>
              </a:spcBef>
              <a:spcAft>
                <a:spcPts val="0"/>
              </a:spcAft>
              <a:buNone/>
              <a:defRPr sz="1700" b="1">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9"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Tree>
    <p:extLst>
      <p:ext uri="{BB962C8B-B14F-4D97-AF65-F5344CB8AC3E}">
        <p14:creationId xmlns:p14="http://schemas.microsoft.com/office/powerpoint/2010/main" val="2751754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0000" y="276224"/>
            <a:ext cx="8424000" cy="639763"/>
          </a:xfrm>
        </p:spPr>
        <p:txBody>
          <a:bodyPr/>
          <a:lstStyle>
            <a:lvl1pPr>
              <a:defRPr/>
            </a:lvl1pPr>
          </a:lstStyle>
          <a:p>
            <a:r>
              <a:rPr lang="en-US" dirty="0"/>
              <a:t>click to edit master title style</a:t>
            </a:r>
          </a:p>
        </p:txBody>
      </p:sp>
      <p:sp>
        <p:nvSpPr>
          <p:cNvPr id="38" name="Content Placeholder 37"/>
          <p:cNvSpPr>
            <a:spLocks noGrp="1"/>
          </p:cNvSpPr>
          <p:nvPr>
            <p:ph sz="quarter" idx="15"/>
          </p:nvPr>
        </p:nvSpPr>
        <p:spPr>
          <a:xfrm>
            <a:off x="360000" y="1410891"/>
            <a:ext cx="2519725" cy="3024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Content Placeholder 37"/>
          <p:cNvSpPr>
            <a:spLocks noGrp="1"/>
          </p:cNvSpPr>
          <p:nvPr>
            <p:ph sz="quarter" idx="16"/>
          </p:nvPr>
        </p:nvSpPr>
        <p:spPr>
          <a:xfrm>
            <a:off x="3311525" y="1410891"/>
            <a:ext cx="2520950" cy="3024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Content Placeholder 37"/>
          <p:cNvSpPr>
            <a:spLocks noGrp="1"/>
          </p:cNvSpPr>
          <p:nvPr>
            <p:ph sz="quarter" idx="17"/>
          </p:nvPr>
        </p:nvSpPr>
        <p:spPr>
          <a:xfrm>
            <a:off x="6264276" y="1410891"/>
            <a:ext cx="2518777" cy="30241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1" name="Text Placeholder 2"/>
          <p:cNvSpPr>
            <a:spLocks noGrp="1"/>
          </p:cNvSpPr>
          <p:nvPr>
            <p:ph type="body" idx="28" hasCustomPrompt="1"/>
          </p:nvPr>
        </p:nvSpPr>
        <p:spPr>
          <a:xfrm>
            <a:off x="360000" y="915988"/>
            <a:ext cx="8424000" cy="252412"/>
          </a:xfrm>
        </p:spPr>
        <p:txBody>
          <a:bodyPr anchor="t"/>
          <a:lstStyle>
            <a:lvl1pPr marL="0" indent="0">
              <a:lnSpc>
                <a:spcPct val="85000"/>
              </a:lnSpc>
              <a:spcBef>
                <a:spcPts val="0"/>
              </a:spcBef>
              <a:spcAft>
                <a:spcPts val="0"/>
              </a:spcAft>
              <a:buNone/>
              <a:defRPr sz="1700" b="1">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10"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Tree>
    <p:extLst>
      <p:ext uri="{BB962C8B-B14F-4D97-AF65-F5344CB8AC3E}">
        <p14:creationId xmlns:p14="http://schemas.microsoft.com/office/powerpoint/2010/main" val="1502876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0000" y="276224"/>
            <a:ext cx="8424000" cy="639763"/>
          </a:xfrm>
        </p:spPr>
        <p:txBody>
          <a:bodyPr/>
          <a:lstStyle>
            <a:lvl1pPr>
              <a:defRPr b="0" i="0">
                <a:latin typeface="Bebas Neue" charset="0"/>
                <a:ea typeface="Bebas Neue" charset="0"/>
                <a:cs typeface="Bebas Neue" charset="0"/>
              </a:defRPr>
            </a:lvl1pPr>
          </a:lstStyle>
          <a:p>
            <a:r>
              <a:rPr lang="en-US" dirty="0"/>
              <a:t>click to edit master title style</a:t>
            </a:r>
          </a:p>
        </p:txBody>
      </p:sp>
      <p:sp>
        <p:nvSpPr>
          <p:cNvPr id="19" name="Text Placeholder 2"/>
          <p:cNvSpPr>
            <a:spLocks noGrp="1"/>
          </p:cNvSpPr>
          <p:nvPr>
            <p:ph type="body" idx="28" hasCustomPrompt="1"/>
          </p:nvPr>
        </p:nvSpPr>
        <p:spPr>
          <a:xfrm>
            <a:off x="360000" y="915989"/>
            <a:ext cx="8424000" cy="252412"/>
          </a:xfrm>
        </p:spPr>
        <p:txBody>
          <a:bodyPr anchor="t"/>
          <a:lstStyle>
            <a:lvl1pPr marL="0" indent="0">
              <a:lnSpc>
                <a:spcPct val="85000"/>
              </a:lnSpc>
              <a:spcBef>
                <a:spcPts val="0"/>
              </a:spcBef>
              <a:spcAft>
                <a:spcPts val="0"/>
              </a:spcAft>
              <a:buNone/>
              <a:defRPr sz="1700" b="1">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7"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
        <p:nvSpPr>
          <p:cNvPr id="10" name="Content Placeholder 37"/>
          <p:cNvSpPr>
            <a:spLocks noGrp="1"/>
          </p:cNvSpPr>
          <p:nvPr>
            <p:ph sz="quarter" idx="15"/>
          </p:nvPr>
        </p:nvSpPr>
        <p:spPr>
          <a:xfrm>
            <a:off x="360000" y="1410891"/>
            <a:ext cx="8424000" cy="3024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69678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w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Rectangle 34"/>
          <p:cNvSpPr/>
          <p:nvPr userDrawn="1"/>
        </p:nvSpPr>
        <p:spPr>
          <a:xfrm>
            <a:off x="0" y="4435079"/>
            <a:ext cx="9144000" cy="712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2" name="Title Placeholder 1"/>
          <p:cNvSpPr>
            <a:spLocks noGrp="1"/>
          </p:cNvSpPr>
          <p:nvPr>
            <p:ph type="title"/>
          </p:nvPr>
        </p:nvSpPr>
        <p:spPr>
          <a:xfrm>
            <a:off x="360000" y="276456"/>
            <a:ext cx="8424000" cy="639532"/>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60000" y="1410891"/>
            <a:ext cx="8425225" cy="302418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8" name="Image 8"/>
          <p:cNvPicPr>
            <a:picLocks noChangeAspect="1"/>
          </p:cNvPicPr>
          <p:nvPr userDrawn="1"/>
        </p:nvPicPr>
        <p:blipFill rotWithShape="1">
          <a:blip r:embed="rId17">
            <a:extLst>
              <a:ext uri="{28A0092B-C50C-407E-A947-70E740481C1C}">
                <a14:useLocalDpi xmlns:a14="http://schemas.microsoft.com/office/drawing/2010/main" val="0"/>
              </a:ext>
            </a:extLst>
          </a:blip>
          <a:srcRect r="-80"/>
          <a:stretch/>
        </p:blipFill>
        <p:spPr bwMode="auto">
          <a:xfrm>
            <a:off x="7060992" y="4611515"/>
            <a:ext cx="1724233" cy="36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3"/>
          <p:cNvSpPr/>
          <p:nvPr userDrawn="1"/>
        </p:nvSpPr>
        <p:spPr>
          <a:xfrm>
            <a:off x="359999" y="-607101"/>
            <a:ext cx="2519726" cy="106805"/>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7" name="Rectangle 6"/>
          <p:cNvSpPr/>
          <p:nvPr userDrawn="1"/>
        </p:nvSpPr>
        <p:spPr>
          <a:xfrm>
            <a:off x="3312749" y="-607101"/>
            <a:ext cx="2519726" cy="106805"/>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8" name="Rectangle 7"/>
          <p:cNvSpPr/>
          <p:nvPr userDrawn="1"/>
        </p:nvSpPr>
        <p:spPr>
          <a:xfrm>
            <a:off x="6265499" y="-607101"/>
            <a:ext cx="2519726" cy="106805"/>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9" name="Rectangle 8"/>
          <p:cNvSpPr/>
          <p:nvPr userDrawn="1"/>
        </p:nvSpPr>
        <p:spPr>
          <a:xfrm flipH="1">
            <a:off x="2879725" y="-713946"/>
            <a:ext cx="433024" cy="106844"/>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10" name="Rectangle 9"/>
          <p:cNvSpPr/>
          <p:nvPr userDrawn="1"/>
        </p:nvSpPr>
        <p:spPr>
          <a:xfrm flipH="1">
            <a:off x="5832475" y="-713946"/>
            <a:ext cx="433024" cy="106844"/>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11" name="Rectangle 10"/>
          <p:cNvSpPr/>
          <p:nvPr userDrawn="1"/>
        </p:nvSpPr>
        <p:spPr>
          <a:xfrm flipH="1">
            <a:off x="-3" y="-713946"/>
            <a:ext cx="358775" cy="106844"/>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12" name="Rectangle 11"/>
          <p:cNvSpPr/>
          <p:nvPr userDrawn="1"/>
        </p:nvSpPr>
        <p:spPr>
          <a:xfrm flipH="1">
            <a:off x="8785223" y="-713946"/>
            <a:ext cx="358775" cy="106844"/>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13" name="Rectangle 12"/>
          <p:cNvSpPr/>
          <p:nvPr userDrawn="1"/>
        </p:nvSpPr>
        <p:spPr>
          <a:xfrm flipH="1">
            <a:off x="-791527" y="0"/>
            <a:ext cx="144000" cy="276225"/>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14" name="Rectangle 13"/>
          <p:cNvSpPr/>
          <p:nvPr userDrawn="1"/>
        </p:nvSpPr>
        <p:spPr>
          <a:xfrm flipH="1">
            <a:off x="-935527" y="4867275"/>
            <a:ext cx="144000" cy="276225"/>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15" name="Rectangle 14"/>
          <p:cNvSpPr/>
          <p:nvPr userDrawn="1"/>
        </p:nvSpPr>
        <p:spPr>
          <a:xfrm flipH="1">
            <a:off x="-791527" y="546496"/>
            <a:ext cx="144000" cy="621508"/>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18" name="Rectangle 17"/>
          <p:cNvSpPr/>
          <p:nvPr userDrawn="1"/>
        </p:nvSpPr>
        <p:spPr>
          <a:xfrm flipH="1">
            <a:off x="-935527" y="3679031"/>
            <a:ext cx="144000" cy="756048"/>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20" name="Rectangle 19"/>
          <p:cNvSpPr/>
          <p:nvPr userDrawn="1"/>
        </p:nvSpPr>
        <p:spPr>
          <a:xfrm flipH="1">
            <a:off x="-791527" y="2925269"/>
            <a:ext cx="144000" cy="756048"/>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21" name="Rectangle 20"/>
          <p:cNvSpPr/>
          <p:nvPr userDrawn="1"/>
        </p:nvSpPr>
        <p:spPr>
          <a:xfrm flipH="1">
            <a:off x="-935527" y="2164650"/>
            <a:ext cx="144000" cy="756048"/>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22" name="Rectangle 21"/>
          <p:cNvSpPr/>
          <p:nvPr userDrawn="1"/>
        </p:nvSpPr>
        <p:spPr>
          <a:xfrm flipH="1">
            <a:off x="-791527" y="1410889"/>
            <a:ext cx="144000" cy="756048"/>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23" name="Rectangle 22"/>
          <p:cNvSpPr/>
          <p:nvPr userDrawn="1"/>
        </p:nvSpPr>
        <p:spPr>
          <a:xfrm flipH="1">
            <a:off x="-935527" y="1168800"/>
            <a:ext cx="144000" cy="239804"/>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24" name="Rectangle 23"/>
          <p:cNvSpPr/>
          <p:nvPr userDrawn="1"/>
        </p:nvSpPr>
        <p:spPr>
          <a:xfrm flipH="1">
            <a:off x="-935527" y="276225"/>
            <a:ext cx="144000" cy="270272"/>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26" name="Rectangle 25"/>
          <p:cNvSpPr/>
          <p:nvPr userDrawn="1"/>
        </p:nvSpPr>
        <p:spPr>
          <a:xfrm flipH="1">
            <a:off x="-791527" y="4435078"/>
            <a:ext cx="144000" cy="432197"/>
          </a:xfrm>
          <a:prstGeom prst="rect">
            <a:avLst/>
          </a:prstGeom>
          <a:pattFill prst="dkUpDiag">
            <a:fgClr>
              <a:schemeClr val="bg2"/>
            </a:fgClr>
            <a:bgClr>
              <a:schemeClr val="accent4"/>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
        <p:nvSpPr>
          <p:cNvPr id="6" name="Footer Placeholder 5"/>
          <p:cNvSpPr>
            <a:spLocks noGrp="1"/>
          </p:cNvSpPr>
          <p:nvPr>
            <p:ph type="ftr" sz="quarter" idx="3"/>
          </p:nvPr>
        </p:nvSpPr>
        <p:spPr>
          <a:xfrm>
            <a:off x="2879725" y="4867276"/>
            <a:ext cx="3384550" cy="173831"/>
          </a:xfrm>
          <a:prstGeom prst="rect">
            <a:avLst/>
          </a:prstGeom>
        </p:spPr>
        <p:txBody>
          <a:bodyPr vert="horz" lIns="0" tIns="0" rIns="0" bIns="0" rtlCol="0" anchor="ctr"/>
          <a:lstStyle>
            <a:lvl1pPr algn="ctr">
              <a:defRPr sz="800">
                <a:solidFill>
                  <a:schemeClr val="tx2">
                    <a:lumMod val="60000"/>
                    <a:lumOff val="40000"/>
                  </a:schemeClr>
                </a:solidFill>
              </a:defRPr>
            </a:lvl1pPr>
          </a:lstStyle>
          <a:p>
            <a:endParaRPr lang="en-GB" dirty="0"/>
          </a:p>
        </p:txBody>
      </p:sp>
      <p:sp>
        <p:nvSpPr>
          <p:cNvPr id="31" name="Slide Number Placeholder 30"/>
          <p:cNvSpPr>
            <a:spLocks noGrp="1"/>
          </p:cNvSpPr>
          <p:nvPr>
            <p:ph type="sldNum" sz="quarter" idx="4"/>
          </p:nvPr>
        </p:nvSpPr>
        <p:spPr>
          <a:xfrm>
            <a:off x="352144" y="4867275"/>
            <a:ext cx="412203" cy="179492"/>
          </a:xfrm>
          <a:prstGeom prst="rect">
            <a:avLst/>
          </a:prstGeom>
        </p:spPr>
        <p:txBody>
          <a:bodyPr vert="horz" lIns="0" tIns="0" rIns="0" bIns="0" rtlCol="0" anchor="ctr"/>
          <a:lstStyle>
            <a:lvl1pPr algn="l">
              <a:defRPr sz="800">
                <a:solidFill>
                  <a:schemeClr val="tx2">
                    <a:lumMod val="60000"/>
                    <a:lumOff val="40000"/>
                  </a:schemeClr>
                </a:solidFill>
              </a:defRPr>
            </a:lvl1pPr>
          </a:lstStyle>
          <a:p>
            <a:fld id="{F4669F32-90E1-ED4F-B6D9-07697D6A4E9E}" type="slidenum">
              <a:rPr lang="en-GB" smtClean="0"/>
              <a:pPr/>
              <a:t>‹#›</a:t>
            </a:fld>
            <a:endParaRPr lang="en-GB" dirty="0"/>
          </a:p>
        </p:txBody>
      </p:sp>
    </p:spTree>
    <p:extLst>
      <p:ext uri="{BB962C8B-B14F-4D97-AF65-F5344CB8AC3E}">
        <p14:creationId xmlns:p14="http://schemas.microsoft.com/office/powerpoint/2010/main" val="3777297127"/>
      </p:ext>
    </p:extLst>
  </p:cSld>
  <p:clrMap bg1="lt1" tx1="dk1" bg2="lt2" tx2="dk2" accent1="accent1" accent2="accent2" accent3="accent3" accent4="accent4" accent5="accent5" accent6="accent6" hlink="hlink" folHlink="folHlink"/>
  <p:sldLayoutIdLst>
    <p:sldLayoutId id="2147483657" r:id="rId1"/>
    <p:sldLayoutId id="2147483665" r:id="rId2"/>
    <p:sldLayoutId id="2147483666" r:id="rId3"/>
    <p:sldLayoutId id="2147483658" r:id="rId4"/>
    <p:sldLayoutId id="2147483655" r:id="rId5"/>
    <p:sldLayoutId id="2147483652" r:id="rId6"/>
    <p:sldLayoutId id="2147483654" r:id="rId7"/>
    <p:sldLayoutId id="2147483651" r:id="rId8"/>
    <p:sldLayoutId id="2147483659" r:id="rId9"/>
    <p:sldLayoutId id="2147483660" r:id="rId10"/>
    <p:sldLayoutId id="2147483661" r:id="rId11"/>
    <p:sldLayoutId id="2147483662" r:id="rId12"/>
    <p:sldLayoutId id="2147483663" r:id="rId13"/>
    <p:sldLayoutId id="2147483664" r:id="rId14"/>
    <p:sldLayoutId id="2147483656" r:id="rId15"/>
  </p:sldLayoutIdLst>
  <p:hf hdr="0" dt="0"/>
  <p:txStyles>
    <p:titleStyle>
      <a:lvl1pPr algn="l" defTabSz="914400" rtl="0" eaLnBrk="1" latinLnBrk="0" hangingPunct="1">
        <a:lnSpc>
          <a:spcPct val="85000"/>
        </a:lnSpc>
        <a:spcBef>
          <a:spcPct val="0"/>
        </a:spcBef>
        <a:buNone/>
        <a:defRPr sz="2800" b="0" i="0" kern="1200">
          <a:solidFill>
            <a:schemeClr val="tx2"/>
          </a:solidFill>
          <a:latin typeface="Bebas Neue" charset="0"/>
          <a:ea typeface="Bebas Neue" charset="0"/>
          <a:cs typeface="Bebas Neue" charset="0"/>
        </a:defRPr>
      </a:lvl1pPr>
    </p:titleStyle>
    <p:bodyStyle>
      <a:lvl1pPr marL="0" indent="0" algn="l" defTabSz="914400" rtl="0" eaLnBrk="1" latinLnBrk="0" hangingPunct="1">
        <a:lnSpc>
          <a:spcPct val="120000"/>
        </a:lnSpc>
        <a:spcBef>
          <a:spcPts val="600"/>
        </a:spcBef>
        <a:spcAft>
          <a:spcPts val="600"/>
        </a:spcAft>
        <a:buFont typeface="Arial" panose="020B0604020202020204" pitchFamily="34" charset="0"/>
        <a:buChar char="​"/>
        <a:defRPr sz="1600" b="1" i="0" kern="1200">
          <a:solidFill>
            <a:schemeClr val="accent1"/>
          </a:solidFill>
          <a:latin typeface="+mn-lt"/>
          <a:ea typeface="+mn-ea"/>
          <a:cs typeface="+mn-cs"/>
        </a:defRPr>
      </a:lvl1pPr>
      <a:lvl2pPr marL="0" indent="0" algn="l" defTabSz="914400" rtl="0" eaLnBrk="1" latinLnBrk="0" hangingPunct="1">
        <a:lnSpc>
          <a:spcPct val="100000"/>
        </a:lnSpc>
        <a:spcBef>
          <a:spcPts val="200"/>
        </a:spcBef>
        <a:spcAft>
          <a:spcPts val="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lumMod val="90000"/>
            </a:schemeClr>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lumMod val="90000"/>
            </a:schemeClr>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74" userDrawn="1">
          <p15:clr>
            <a:srgbClr val="F26B43"/>
          </p15:clr>
        </p15:guide>
        <p15:guide id="2" orient="horz" pos="577" userDrawn="1">
          <p15:clr>
            <a:srgbClr val="F26B43"/>
          </p15:clr>
        </p15:guide>
        <p15:guide id="3" orient="horz" pos="736" userDrawn="1">
          <p15:clr>
            <a:srgbClr val="F26B43"/>
          </p15:clr>
        </p15:guide>
        <p15:guide id="4" orient="horz" pos="889" userDrawn="1">
          <p15:clr>
            <a:srgbClr val="F26B43"/>
          </p15:clr>
        </p15:guide>
        <p15:guide id="5" orient="horz" pos="1365" userDrawn="1">
          <p15:clr>
            <a:srgbClr val="F26B43"/>
          </p15:clr>
        </p15:guide>
        <p15:guide id="6" orient="horz" pos="1841" userDrawn="1">
          <p15:clr>
            <a:srgbClr val="F26B43"/>
          </p15:clr>
        </p15:guide>
        <p15:guide id="7" orient="horz" pos="2794" userDrawn="1">
          <p15:clr>
            <a:srgbClr val="F26B43"/>
          </p15:clr>
        </p15:guide>
        <p15:guide id="8" orient="horz" pos="2318" userDrawn="1">
          <p15:clr>
            <a:srgbClr val="F26B43"/>
          </p15:clr>
        </p15:guide>
        <p15:guide id="9" orient="horz" pos="3066" userDrawn="1">
          <p15:clr>
            <a:srgbClr val="F26B43"/>
          </p15:clr>
        </p15:guide>
        <p15:guide id="10" pos="226" userDrawn="1">
          <p15:clr>
            <a:srgbClr val="F26B43"/>
          </p15:clr>
        </p15:guide>
        <p15:guide id="11" pos="1814" userDrawn="1">
          <p15:clr>
            <a:srgbClr val="F26B43"/>
          </p15:clr>
        </p15:guide>
        <p15:guide id="12" pos="2086" userDrawn="1">
          <p15:clr>
            <a:srgbClr val="F26B43"/>
          </p15:clr>
        </p15:guide>
        <p15:guide id="13" pos="3674" userDrawn="1">
          <p15:clr>
            <a:srgbClr val="F26B43"/>
          </p15:clr>
        </p15:guide>
        <p15:guide id="14" pos="3946" userDrawn="1">
          <p15:clr>
            <a:srgbClr val="F26B43"/>
          </p15:clr>
        </p15:guide>
        <p15:guide id="15" pos="553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67031" y="723474"/>
            <a:ext cx="8432255" cy="2377659"/>
          </a:xfrm>
        </p:spPr>
        <p:txBody>
          <a:bodyPr/>
          <a:lstStyle/>
          <a:p>
            <a:pPr algn="ctr"/>
            <a:r>
              <a:rPr lang="en-US" sz="2800" b="1" dirty="0">
                <a:latin typeface="+mj-lt"/>
              </a:rPr>
              <a:t>LIST Aerobic Granular Sludge Model</a:t>
            </a:r>
            <a:br>
              <a:rPr lang="en-US" sz="2800" b="1" dirty="0">
                <a:latin typeface="+mj-lt"/>
              </a:rPr>
            </a:br>
            <a:br>
              <a:rPr lang="en-US" sz="2800" b="1" dirty="0">
                <a:latin typeface="+mj-lt"/>
              </a:rPr>
            </a:br>
            <a:r>
              <a:rPr lang="en-US" sz="2800" b="1" dirty="0" err="1">
                <a:latin typeface="+mj-lt"/>
              </a:rPr>
              <a:t>AGSMbeta</a:t>
            </a:r>
            <a:br>
              <a:rPr lang="en-US" sz="2800" b="1" dirty="0">
                <a:latin typeface="+mj-lt"/>
              </a:rPr>
            </a:br>
            <a:br>
              <a:rPr lang="en-US" sz="2800" b="1" dirty="0">
                <a:latin typeface="+mj-lt"/>
              </a:rPr>
            </a:br>
            <a:r>
              <a:rPr lang="en-US" sz="2800" b="1" dirty="0">
                <a:latin typeface="+mj-lt"/>
              </a:rPr>
              <a:t>-</a:t>
            </a:r>
            <a:br>
              <a:rPr lang="en-US" sz="2800" b="1" dirty="0">
                <a:latin typeface="+mj-lt"/>
              </a:rPr>
            </a:br>
            <a:br>
              <a:rPr lang="en-US" sz="2800" b="1" dirty="0">
                <a:latin typeface="+mj-lt"/>
              </a:rPr>
            </a:br>
            <a:r>
              <a:rPr lang="en-US" sz="2800" b="1" dirty="0">
                <a:latin typeface="+mj-lt"/>
              </a:rPr>
              <a:t>Supplementary Information</a:t>
            </a:r>
          </a:p>
        </p:txBody>
      </p:sp>
      <p:sp>
        <p:nvSpPr>
          <p:cNvPr id="9" name="Text Placeholder 8"/>
          <p:cNvSpPr>
            <a:spLocks noGrp="1"/>
          </p:cNvSpPr>
          <p:nvPr>
            <p:ph type="body" sz="quarter" idx="14"/>
          </p:nvPr>
        </p:nvSpPr>
        <p:spPr>
          <a:xfrm>
            <a:off x="358776" y="3537418"/>
            <a:ext cx="8432189" cy="897722"/>
          </a:xfrm>
        </p:spPr>
        <p:txBody>
          <a:bodyPr/>
          <a:lstStyle/>
          <a:p>
            <a:pPr lvl="1" algn="ctr"/>
            <a:endParaRPr lang="en-US" dirty="0"/>
          </a:p>
          <a:p>
            <a:pPr lvl="1" algn="ctr"/>
            <a:br>
              <a:rPr lang="en-US" dirty="0"/>
            </a:br>
            <a:r>
              <a:rPr lang="en-US" sz="1400" dirty="0">
                <a:solidFill>
                  <a:schemeClr val="accent1"/>
                </a:solidFill>
              </a:rPr>
              <a:t>October 2022</a:t>
            </a:r>
            <a:endParaRPr lang="en-US" b="1" dirty="0">
              <a:solidFill>
                <a:schemeClr val="accent1"/>
              </a:solidFill>
            </a:endParaRPr>
          </a:p>
        </p:txBody>
      </p:sp>
      <p:sp>
        <p:nvSpPr>
          <p:cNvPr id="5" name="Rectangle 4"/>
          <p:cNvSpPr/>
          <p:nvPr/>
        </p:nvSpPr>
        <p:spPr>
          <a:xfrm>
            <a:off x="367031" y="3537418"/>
            <a:ext cx="427449" cy="59961"/>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GB" sz="1400" dirty="0">
              <a:solidFill>
                <a:schemeClr val="bg1"/>
              </a:solidFill>
              <a:latin typeface="Franklin Gothic Demi Cond" panose="020B0706030402020204" pitchFamily="34" charset="0"/>
            </a:endParaRPr>
          </a:p>
        </p:txBody>
      </p:sp>
    </p:spTree>
    <p:extLst>
      <p:ext uri="{BB962C8B-B14F-4D97-AF65-F5344CB8AC3E}">
        <p14:creationId xmlns:p14="http://schemas.microsoft.com/office/powerpoint/2010/main" val="1650756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Model description</a:t>
            </a:r>
          </a:p>
        </p:txBody>
      </p:sp>
      <p:sp>
        <p:nvSpPr>
          <p:cNvPr id="6" name="Content Placeholder 8"/>
          <p:cNvSpPr>
            <a:spLocks noGrp="1"/>
          </p:cNvSpPr>
          <p:nvPr>
            <p:ph sz="quarter" idx="15"/>
          </p:nvPr>
        </p:nvSpPr>
        <p:spPr>
          <a:xfrm>
            <a:off x="1298440" y="1361489"/>
            <a:ext cx="6547121" cy="2311224"/>
          </a:xfrm>
        </p:spPr>
        <p:txBody>
          <a:bodyPr/>
          <a:lstStyle/>
          <a:p>
            <a:pPr algn="just"/>
            <a:r>
              <a:rPr lang="en-IE" sz="1400" b="0" dirty="0" err="1">
                <a:solidFill>
                  <a:schemeClr val="tx2"/>
                </a:solidFill>
              </a:rPr>
              <a:t>AGSMbeta</a:t>
            </a:r>
            <a:r>
              <a:rPr lang="en-IE" sz="1400" b="0" dirty="0">
                <a:solidFill>
                  <a:schemeClr val="tx2"/>
                </a:solidFill>
              </a:rPr>
              <a:t> is a zero-dimensional (0D) aerobic granular sludge (AGS) model that can be used to model the cycles of a sequencing batch reactors (SBRs) with AGS. </a:t>
            </a:r>
            <a:r>
              <a:rPr lang="en-IE" sz="1400" b="0" dirty="0" err="1">
                <a:solidFill>
                  <a:schemeClr val="tx2"/>
                </a:solidFill>
              </a:rPr>
              <a:t>AGSMbeta</a:t>
            </a:r>
            <a:r>
              <a:rPr lang="en-IE" sz="1400" b="0" dirty="0">
                <a:solidFill>
                  <a:schemeClr val="tx2"/>
                </a:solidFill>
              </a:rPr>
              <a:t> is based on the </a:t>
            </a:r>
            <a:r>
              <a:rPr lang="en-IE" sz="1400" b="0" dirty="0" err="1">
                <a:solidFill>
                  <a:schemeClr val="tx2"/>
                </a:solidFill>
              </a:rPr>
              <a:t>Dynamita</a:t>
            </a:r>
            <a:r>
              <a:rPr lang="en-IE" sz="1400" b="0" dirty="0">
                <a:solidFill>
                  <a:schemeClr val="tx2"/>
                </a:solidFill>
              </a:rPr>
              <a:t> model Sumo2. Sumo2 was extended with ammonia adsorption and desorption according to the Langmuir model in </a:t>
            </a:r>
            <a:r>
              <a:rPr lang="en-IE" sz="1400" b="0" dirty="0" err="1">
                <a:solidFill>
                  <a:schemeClr val="tx2"/>
                </a:solidFill>
              </a:rPr>
              <a:t>AGSMbeta</a:t>
            </a:r>
            <a:r>
              <a:rPr lang="en-IE" sz="1400" b="0" dirty="0">
                <a:solidFill>
                  <a:schemeClr val="tx2"/>
                </a:solidFill>
              </a:rPr>
              <a:t> (see model sheet). The Sumo2 model matrix structure was not further changed. Anoxic (denitrification) processes were allowed in </a:t>
            </a:r>
            <a:r>
              <a:rPr lang="en-IE" sz="1400" b="0" dirty="0" err="1">
                <a:solidFill>
                  <a:schemeClr val="tx2"/>
                </a:solidFill>
              </a:rPr>
              <a:t>AGSMbeta</a:t>
            </a:r>
            <a:r>
              <a:rPr lang="en-IE" sz="1400" b="0" dirty="0">
                <a:solidFill>
                  <a:schemeClr val="tx2"/>
                </a:solidFill>
              </a:rPr>
              <a:t> by removing the respective inhibition functions (related to dissolved oxygen) from Sumo2. Some kinetic parameters were adjusted.</a:t>
            </a:r>
            <a:endParaRPr lang="en-US" sz="1400" b="0" dirty="0">
              <a:solidFill>
                <a:schemeClr val="tx2"/>
              </a:solidFill>
            </a:endParaRPr>
          </a:p>
        </p:txBody>
      </p:sp>
      <p:sp>
        <p:nvSpPr>
          <p:cNvPr id="10" name="Footer Placeholder 9"/>
          <p:cNvSpPr>
            <a:spLocks noGrp="1"/>
          </p:cNvSpPr>
          <p:nvPr>
            <p:ph type="ftr" sz="quarter" idx="3"/>
          </p:nvPr>
        </p:nvSpPr>
        <p:spPr/>
        <p:txBody>
          <a:bodyPr/>
          <a:lstStyle/>
          <a:p>
            <a:endParaRPr lang="en-GB" dirty="0"/>
          </a:p>
        </p:txBody>
      </p:sp>
      <p:sp>
        <p:nvSpPr>
          <p:cNvPr id="11" name="Slide Number Placeholder 10"/>
          <p:cNvSpPr>
            <a:spLocks noGrp="1"/>
          </p:cNvSpPr>
          <p:nvPr>
            <p:ph type="sldNum" sz="quarter" idx="4"/>
          </p:nvPr>
        </p:nvSpPr>
        <p:spPr/>
        <p:txBody>
          <a:bodyPr/>
          <a:lstStyle/>
          <a:p>
            <a:fld id="{F4669F32-90E1-ED4F-B6D9-07697D6A4E9E}" type="slidenum">
              <a:rPr lang="en-GB" smtClean="0"/>
              <a:pPr/>
              <a:t>2</a:t>
            </a:fld>
            <a:endParaRPr lang="en-GB" dirty="0"/>
          </a:p>
        </p:txBody>
      </p:sp>
    </p:spTree>
    <p:extLst>
      <p:ext uri="{BB962C8B-B14F-4D97-AF65-F5344CB8AC3E}">
        <p14:creationId xmlns:p14="http://schemas.microsoft.com/office/powerpoint/2010/main" val="2947946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000" y="276224"/>
            <a:ext cx="8424000" cy="639763"/>
          </a:xfrm>
        </p:spPr>
        <p:txBody>
          <a:bodyPr/>
          <a:lstStyle/>
          <a:p>
            <a:pPr algn="ctr"/>
            <a:r>
              <a:rPr lang="en-US" dirty="0"/>
              <a:t>Contact information</a:t>
            </a:r>
          </a:p>
        </p:txBody>
      </p:sp>
      <p:sp>
        <p:nvSpPr>
          <p:cNvPr id="6" name="Content Placeholder 8"/>
          <p:cNvSpPr>
            <a:spLocks noGrp="1"/>
          </p:cNvSpPr>
          <p:nvPr>
            <p:ph sz="quarter" idx="15"/>
          </p:nvPr>
        </p:nvSpPr>
        <p:spPr>
          <a:xfrm>
            <a:off x="1619863" y="1410891"/>
            <a:ext cx="5904275" cy="3024188"/>
          </a:xfrm>
        </p:spPr>
        <p:txBody>
          <a:bodyPr/>
          <a:lstStyle/>
          <a:p>
            <a:pPr algn="ctr">
              <a:lnSpc>
                <a:spcPct val="107000"/>
              </a:lnSpc>
              <a:spcAft>
                <a:spcPts val="800"/>
              </a:spcAft>
            </a:pPr>
            <a:r>
              <a:rPr lang="en-IE" sz="1800" dirty="0">
                <a:effectLst/>
                <a:latin typeface="Calibri" panose="020F0502020204030204" pitchFamily="34" charset="0"/>
                <a:ea typeface="Calibri" panose="020F0502020204030204" pitchFamily="34" charset="0"/>
                <a:cs typeface="Times New Roman" panose="02020603050405020304" pitchFamily="18" charset="0"/>
              </a:rPr>
              <a:t>Mario </a:t>
            </a:r>
            <a:r>
              <a:rPr lang="en-IE" sz="1800" dirty="0" err="1">
                <a:effectLst/>
                <a:latin typeface="Calibri" panose="020F0502020204030204" pitchFamily="34" charset="0"/>
                <a:ea typeface="Calibri" panose="020F0502020204030204" pitchFamily="34" charset="0"/>
                <a:cs typeface="Times New Roman" panose="02020603050405020304" pitchFamily="18" charset="0"/>
              </a:rPr>
              <a:t>Plattes</a:t>
            </a:r>
            <a:endParaRPr lang="en-IE"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IE" sz="1800"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800"/>
              </a:spcAft>
            </a:pPr>
            <a:r>
              <a:rPr lang="en-IE" sz="1800" b="0" dirty="0">
                <a:effectLst/>
                <a:latin typeface="Calibri" panose="020F0502020204030204" pitchFamily="34" charset="0"/>
                <a:ea typeface="Calibri" panose="020F0502020204030204" pitchFamily="34" charset="0"/>
                <a:cs typeface="Times New Roman" panose="02020603050405020304" pitchFamily="18" charset="0"/>
              </a:rPr>
              <a:t>Luxembourg Institute of Science and Technology (LIST),</a:t>
            </a:r>
          </a:p>
          <a:p>
            <a:pPr algn="ctr">
              <a:lnSpc>
                <a:spcPct val="107000"/>
              </a:lnSpc>
              <a:spcAft>
                <a:spcPts val="800"/>
              </a:spcAft>
            </a:pPr>
            <a:r>
              <a:rPr lang="en-IE" sz="1800" b="0" dirty="0">
                <a:effectLst/>
                <a:latin typeface="Calibri" panose="020F0502020204030204" pitchFamily="34" charset="0"/>
                <a:ea typeface="Calibri" panose="020F0502020204030204" pitchFamily="34" charset="0"/>
                <a:cs typeface="Times New Roman" panose="02020603050405020304" pitchFamily="18" charset="0"/>
              </a:rPr>
              <a:t>Environmental Research and Innovation (ERIN),</a:t>
            </a:r>
          </a:p>
          <a:p>
            <a:pPr algn="ctr">
              <a:lnSpc>
                <a:spcPct val="107000"/>
              </a:lnSpc>
              <a:spcAft>
                <a:spcPts val="800"/>
              </a:spcAft>
            </a:pPr>
            <a:r>
              <a:rPr lang="en-IE" sz="1800" b="0" dirty="0">
                <a:effectLst/>
                <a:latin typeface="Calibri" panose="020F0502020204030204" pitchFamily="34" charset="0"/>
                <a:ea typeface="Calibri" panose="020F0502020204030204" pitchFamily="34" charset="0"/>
                <a:cs typeface="Times New Roman" panose="02020603050405020304" pitchFamily="18" charset="0"/>
              </a:rPr>
              <a:t>Site de </a:t>
            </a:r>
            <a:r>
              <a:rPr lang="en-IE" sz="1800" b="0" dirty="0" err="1">
                <a:effectLst/>
                <a:latin typeface="Calibri" panose="020F0502020204030204" pitchFamily="34" charset="0"/>
                <a:ea typeface="Calibri" panose="020F0502020204030204" pitchFamily="34" charset="0"/>
                <a:cs typeface="Times New Roman" panose="02020603050405020304" pitchFamily="18" charset="0"/>
              </a:rPr>
              <a:t>Belvaux</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41 rue Brill, L-4422 </a:t>
            </a:r>
            <a:r>
              <a:rPr lang="en-IE" sz="1800" b="0" dirty="0" err="1">
                <a:effectLst/>
                <a:latin typeface="Calibri" panose="020F0502020204030204" pitchFamily="34" charset="0"/>
                <a:ea typeface="Calibri" panose="020F0502020204030204" pitchFamily="34" charset="0"/>
                <a:cs typeface="Times New Roman" panose="02020603050405020304" pitchFamily="18" charset="0"/>
              </a:rPr>
              <a:t>Belvaux</a:t>
            </a:r>
            <a:r>
              <a:rPr lang="en-IE" sz="1800" b="0" dirty="0">
                <a:effectLst/>
                <a:latin typeface="Calibri" panose="020F0502020204030204" pitchFamily="34" charset="0"/>
                <a:ea typeface="Calibri" panose="020F0502020204030204" pitchFamily="34" charset="0"/>
                <a:cs typeface="Times New Roman" panose="02020603050405020304" pitchFamily="18" charset="0"/>
              </a:rPr>
              <a:t>, Luxembourg</a:t>
            </a:r>
          </a:p>
          <a:p>
            <a:pPr algn="ctr">
              <a:lnSpc>
                <a:spcPct val="107000"/>
              </a:lnSpc>
              <a:spcAft>
                <a:spcPts val="800"/>
              </a:spcAft>
            </a:pPr>
            <a:r>
              <a:rPr lang="en-IE" sz="1800" b="0" dirty="0">
                <a:effectLst/>
                <a:latin typeface="Calibri" panose="020F0502020204030204" pitchFamily="34" charset="0"/>
                <a:ea typeface="Calibri" panose="020F0502020204030204" pitchFamily="34" charset="0"/>
                <a:cs typeface="Times New Roman" panose="02020603050405020304" pitchFamily="18" charset="0"/>
              </a:rPr>
              <a:t>mario.plattes@list.lu</a:t>
            </a:r>
          </a:p>
          <a:p>
            <a:pPr algn="ctr"/>
            <a:endParaRPr lang="en-US" sz="800" b="0" dirty="0">
              <a:solidFill>
                <a:schemeClr val="tx2"/>
              </a:solidFill>
            </a:endParaRPr>
          </a:p>
        </p:txBody>
      </p:sp>
      <p:sp>
        <p:nvSpPr>
          <p:cNvPr id="10" name="Footer Placeholder 9"/>
          <p:cNvSpPr>
            <a:spLocks noGrp="1"/>
          </p:cNvSpPr>
          <p:nvPr>
            <p:ph type="ftr" sz="quarter" idx="3"/>
          </p:nvPr>
        </p:nvSpPr>
        <p:spPr/>
        <p:txBody>
          <a:bodyPr/>
          <a:lstStyle/>
          <a:p>
            <a:endParaRPr lang="en-GB" dirty="0"/>
          </a:p>
        </p:txBody>
      </p:sp>
      <p:sp>
        <p:nvSpPr>
          <p:cNvPr id="11" name="Slide Number Placeholder 10"/>
          <p:cNvSpPr>
            <a:spLocks noGrp="1"/>
          </p:cNvSpPr>
          <p:nvPr>
            <p:ph type="sldNum" sz="quarter" idx="4"/>
          </p:nvPr>
        </p:nvSpPr>
        <p:spPr/>
        <p:txBody>
          <a:bodyPr/>
          <a:lstStyle/>
          <a:p>
            <a:fld id="{F4669F32-90E1-ED4F-B6D9-07697D6A4E9E}" type="slidenum">
              <a:rPr lang="en-GB" smtClean="0"/>
              <a:pPr/>
              <a:t>3</a:t>
            </a:fld>
            <a:endParaRPr lang="en-GB" dirty="0"/>
          </a:p>
        </p:txBody>
      </p:sp>
    </p:spTree>
    <p:extLst>
      <p:ext uri="{BB962C8B-B14F-4D97-AF65-F5344CB8AC3E}">
        <p14:creationId xmlns:p14="http://schemas.microsoft.com/office/powerpoint/2010/main" val="2968097613"/>
      </p:ext>
    </p:extLst>
  </p:cSld>
  <p:clrMapOvr>
    <a:masterClrMapping/>
  </p:clrMapOvr>
</p:sld>
</file>

<file path=ppt/theme/theme1.xml><?xml version="1.0" encoding="utf-8"?>
<a:theme xmlns:a="http://schemas.openxmlformats.org/drawingml/2006/main" name="LIST 2019_Multiple Slide Types Template">
  <a:themeElements>
    <a:clrScheme name="2019_LIST_Corporate_ColorTheme_CMYK">
      <a:dk1>
        <a:srgbClr val="141313"/>
      </a:dk1>
      <a:lt1>
        <a:srgbClr val="FFFFFF"/>
      </a:lt1>
      <a:dk2>
        <a:srgbClr val="537992"/>
      </a:dk2>
      <a:lt2>
        <a:srgbClr val="DFF1F0"/>
      </a:lt2>
      <a:accent1>
        <a:srgbClr val="00AEBC"/>
      </a:accent1>
      <a:accent2>
        <a:srgbClr val="2A6D81"/>
      </a:accent2>
      <a:accent3>
        <a:srgbClr val="A2C7C4"/>
      </a:accent3>
      <a:accent4>
        <a:srgbClr val="BDD8D6"/>
      </a:accent4>
      <a:accent5>
        <a:srgbClr val="AFAFAF"/>
      </a:accent5>
      <a:accent6>
        <a:srgbClr val="E50051"/>
      </a:accent6>
      <a:hlink>
        <a:srgbClr val="00AFC8"/>
      </a:hlink>
      <a:folHlink>
        <a:srgbClr val="9696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pattFill prst="dkUpDiag">
          <a:fgClr>
            <a:schemeClr val="bg2">
              <a:lumMod val="50000"/>
            </a:schemeClr>
          </a:fgClr>
          <a:bgClr>
            <a:schemeClr val="bg2">
              <a:lumMod val="65000"/>
            </a:schemeClr>
          </a:bgClr>
        </a:pattFill>
        <a:ln>
          <a:noFill/>
        </a:ln>
      </a:spPr>
      <a:bodyPr wrap="none" lIns="228600" tIns="228600" rIns="228600" bIns="228600" rtlCol="0" anchor="ctr">
        <a:noAutofit/>
      </a:bodyPr>
      <a:lstStyle>
        <a:defPPr algn="ctr">
          <a:defRPr sz="1400" dirty="0" smtClean="0">
            <a:solidFill>
              <a:schemeClr val="bg1"/>
            </a:solidFill>
            <a:latin typeface="Franklin Gothic Demi Cond" panose="020B07060304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chor="b">
        <a:spAutoFit/>
      </a:bodyPr>
      <a:lstStyle>
        <a:defPPr algn="l">
          <a:defRPr sz="800" smtClean="0">
            <a:solidFill>
              <a:schemeClr val="tx2">
                <a:lumMod val="60000"/>
                <a:lumOff val="40000"/>
              </a:schemeClr>
            </a:solidFill>
            <a:latin typeface="+mn-lt"/>
          </a:defRPr>
        </a:defPPr>
      </a:lstStyle>
    </a:txDef>
  </a:objectDefaults>
  <a:extraClrSchemeLst/>
  <a:extLst>
    <a:ext uri="{05A4C25C-085E-4340-85A3-A5531E510DB2}">
      <thm15:themeFamily xmlns:thm15="http://schemas.microsoft.com/office/thememl/2012/main" name="2019_LIST_Template_16_9_MultipleSlideTypes_v05.pptx" id="{04496FC2-12B3-2B48-B818-D1D204ED8F33}" vid="{03634C40-C20C-9344-83C6-177756EBC0C1}"/>
    </a:ext>
  </a:extLst>
</a:theme>
</file>

<file path=ppt/theme/theme2.xml><?xml version="1.0" encoding="utf-8"?>
<a:theme xmlns:a="http://schemas.openxmlformats.org/drawingml/2006/main" name="Office Theme">
  <a:themeElements>
    <a:clrScheme name="Sophisticated Business">
      <a:dk1>
        <a:sysClr val="windowText" lastClr="000000"/>
      </a:dk1>
      <a:lt1>
        <a:sysClr val="window" lastClr="FFFFFF"/>
      </a:lt1>
      <a:dk2>
        <a:srgbClr val="897C57"/>
      </a:dk2>
      <a:lt2>
        <a:srgbClr val="FFFFFF"/>
      </a:lt2>
      <a:accent1>
        <a:srgbClr val="3C8689"/>
      </a:accent1>
      <a:accent2>
        <a:srgbClr val="E2BA41"/>
      </a:accent2>
      <a:accent3>
        <a:srgbClr val="C8904D"/>
      </a:accent3>
      <a:accent4>
        <a:srgbClr val="66AF9E"/>
      </a:accent4>
      <a:accent5>
        <a:srgbClr val="897C57"/>
      </a:accent5>
      <a:accent6>
        <a:srgbClr val="AF9D66"/>
      </a:accent6>
      <a:hlink>
        <a:srgbClr val="3C8689"/>
      </a:hlink>
      <a:folHlink>
        <a:srgbClr val="897C57"/>
      </a:folHlink>
    </a:clrScheme>
    <a:fontScheme name="Sophisticated Business">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ophisticated Business">
      <a:dk1>
        <a:sysClr val="windowText" lastClr="000000"/>
      </a:dk1>
      <a:lt1>
        <a:sysClr val="window" lastClr="FFFFFF"/>
      </a:lt1>
      <a:dk2>
        <a:srgbClr val="897C57"/>
      </a:dk2>
      <a:lt2>
        <a:srgbClr val="FFFFFF"/>
      </a:lt2>
      <a:accent1>
        <a:srgbClr val="3C8689"/>
      </a:accent1>
      <a:accent2>
        <a:srgbClr val="E2BA41"/>
      </a:accent2>
      <a:accent3>
        <a:srgbClr val="C8904D"/>
      </a:accent3>
      <a:accent4>
        <a:srgbClr val="66AF9E"/>
      </a:accent4>
      <a:accent5>
        <a:srgbClr val="897C57"/>
      </a:accent5>
      <a:accent6>
        <a:srgbClr val="AF9D66"/>
      </a:accent6>
      <a:hlink>
        <a:srgbClr val="3C8689"/>
      </a:hlink>
      <a:folHlink>
        <a:srgbClr val="897C57"/>
      </a:folHlink>
    </a:clrScheme>
    <a:fontScheme name="Sophisticated Business">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2019_LIST_Template_16_9_MultipleSlideTypes_v05</Template>
  <TotalTime>335</TotalTime>
  <Words>251</Words>
  <Application>Microsoft Office PowerPoint</Application>
  <PresentationFormat>On-screen Show (16:9)</PresentationFormat>
  <Paragraphs>19</Paragraphs>
  <Slides>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Arial</vt:lpstr>
      <vt:lpstr>Bebas Neue</vt:lpstr>
      <vt:lpstr>Calibri</vt:lpstr>
      <vt:lpstr>Franklin Gothic Book</vt:lpstr>
      <vt:lpstr>Franklin Gothic Demi Cond</vt:lpstr>
      <vt:lpstr>Wingdings</vt:lpstr>
      <vt:lpstr>LIST 2019_Multiple Slide Types Template</vt:lpstr>
      <vt:lpstr>LIST Aerobic Granular Sludge Model  AGSMbeta  -  Supplementary Information</vt:lpstr>
      <vt:lpstr>Model description</vt:lpstr>
      <vt:lpstr>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cover page example</dc:title>
  <dc:creator>Microsoft Office User</dc:creator>
  <cp:lastModifiedBy>Mario PLATTES</cp:lastModifiedBy>
  <cp:revision>16</cp:revision>
  <dcterms:created xsi:type="dcterms:W3CDTF">2020-03-24T08:31:33Z</dcterms:created>
  <dcterms:modified xsi:type="dcterms:W3CDTF">2022-10-13T09:17:31Z</dcterms:modified>
</cp:coreProperties>
</file>